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Lst>
  <p:sldIdLst>
    <p:sldId id="291" r:id="rId4"/>
    <p:sldId id="292" r:id="rId5"/>
    <p:sldId id="293" r:id="rId6"/>
    <p:sldId id="294" r:id="rId7"/>
    <p:sldId id="295" r:id="rId8"/>
    <p:sldId id="302" r:id="rId9"/>
    <p:sldId id="301" r:id="rId10"/>
    <p:sldId id="284" r:id="rId11"/>
    <p:sldId id="280" r:id="rId12"/>
    <p:sldId id="281" r:id="rId13"/>
    <p:sldId id="282" r:id="rId14"/>
    <p:sldId id="283" r:id="rId15"/>
    <p:sldId id="286" r:id="rId16"/>
    <p:sldId id="272" r:id="rId17"/>
    <p:sldId id="273" r:id="rId18"/>
    <p:sldId id="274" r:id="rId19"/>
    <p:sldId id="275" r:id="rId20"/>
    <p:sldId id="287" r:id="rId21"/>
    <p:sldId id="268" r:id="rId22"/>
    <p:sldId id="269" r:id="rId23"/>
    <p:sldId id="270" r:id="rId24"/>
    <p:sldId id="271" r:id="rId25"/>
    <p:sldId id="290" r:id="rId26"/>
    <p:sldId id="264" r:id="rId27"/>
    <p:sldId id="265" r:id="rId28"/>
    <p:sldId id="266" r:id="rId29"/>
    <p:sldId id="267" r:id="rId30"/>
  </p:sldIdLst>
  <p:sldSz cx="51206400" cy="38404800"/>
  <p:notesSz cx="6858000" cy="9144000"/>
  <p:defaultTextStyle>
    <a:defPPr>
      <a:defRPr lang="en-US"/>
    </a:defPPr>
    <a:lvl1pPr marL="0" algn="l" defTabSz="4301338" rtl="0" eaLnBrk="1" latinLnBrk="0" hangingPunct="1">
      <a:defRPr sz="8467" kern="1200">
        <a:solidFill>
          <a:schemeClr val="tx1"/>
        </a:solidFill>
        <a:latin typeface="+mn-lt"/>
        <a:ea typeface="+mn-ea"/>
        <a:cs typeface="+mn-cs"/>
      </a:defRPr>
    </a:lvl1pPr>
    <a:lvl2pPr marL="2150669" algn="l" defTabSz="4301338" rtl="0" eaLnBrk="1" latinLnBrk="0" hangingPunct="1">
      <a:defRPr sz="8467" kern="1200">
        <a:solidFill>
          <a:schemeClr val="tx1"/>
        </a:solidFill>
        <a:latin typeface="+mn-lt"/>
        <a:ea typeface="+mn-ea"/>
        <a:cs typeface="+mn-cs"/>
      </a:defRPr>
    </a:lvl2pPr>
    <a:lvl3pPr marL="4301338" algn="l" defTabSz="4301338" rtl="0" eaLnBrk="1" latinLnBrk="0" hangingPunct="1">
      <a:defRPr sz="8467" kern="1200">
        <a:solidFill>
          <a:schemeClr val="tx1"/>
        </a:solidFill>
        <a:latin typeface="+mn-lt"/>
        <a:ea typeface="+mn-ea"/>
        <a:cs typeface="+mn-cs"/>
      </a:defRPr>
    </a:lvl3pPr>
    <a:lvl4pPr marL="6452006" algn="l" defTabSz="4301338" rtl="0" eaLnBrk="1" latinLnBrk="0" hangingPunct="1">
      <a:defRPr sz="8467" kern="1200">
        <a:solidFill>
          <a:schemeClr val="tx1"/>
        </a:solidFill>
        <a:latin typeface="+mn-lt"/>
        <a:ea typeface="+mn-ea"/>
        <a:cs typeface="+mn-cs"/>
      </a:defRPr>
    </a:lvl4pPr>
    <a:lvl5pPr marL="8602675" algn="l" defTabSz="4301338" rtl="0" eaLnBrk="1" latinLnBrk="0" hangingPunct="1">
      <a:defRPr sz="8467" kern="1200">
        <a:solidFill>
          <a:schemeClr val="tx1"/>
        </a:solidFill>
        <a:latin typeface="+mn-lt"/>
        <a:ea typeface="+mn-ea"/>
        <a:cs typeface="+mn-cs"/>
      </a:defRPr>
    </a:lvl5pPr>
    <a:lvl6pPr marL="10753344" algn="l" defTabSz="4301338" rtl="0" eaLnBrk="1" latinLnBrk="0" hangingPunct="1">
      <a:defRPr sz="8467" kern="1200">
        <a:solidFill>
          <a:schemeClr val="tx1"/>
        </a:solidFill>
        <a:latin typeface="+mn-lt"/>
        <a:ea typeface="+mn-ea"/>
        <a:cs typeface="+mn-cs"/>
      </a:defRPr>
    </a:lvl6pPr>
    <a:lvl7pPr marL="12904013" algn="l" defTabSz="4301338" rtl="0" eaLnBrk="1" latinLnBrk="0" hangingPunct="1">
      <a:defRPr sz="8467" kern="1200">
        <a:solidFill>
          <a:schemeClr val="tx1"/>
        </a:solidFill>
        <a:latin typeface="+mn-lt"/>
        <a:ea typeface="+mn-ea"/>
        <a:cs typeface="+mn-cs"/>
      </a:defRPr>
    </a:lvl7pPr>
    <a:lvl8pPr marL="15054682" algn="l" defTabSz="4301338" rtl="0" eaLnBrk="1" latinLnBrk="0" hangingPunct="1">
      <a:defRPr sz="8467" kern="1200">
        <a:solidFill>
          <a:schemeClr val="tx1"/>
        </a:solidFill>
        <a:latin typeface="+mn-lt"/>
        <a:ea typeface="+mn-ea"/>
        <a:cs typeface="+mn-cs"/>
      </a:defRPr>
    </a:lvl8pPr>
    <a:lvl9pPr marL="17205350" algn="l" defTabSz="4301338" rtl="0" eaLnBrk="1" latinLnBrk="0" hangingPunct="1">
      <a:defRPr sz="846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5700"/>
    <a:srgbClr val="DBEDF4"/>
    <a:srgbClr val="D9EBF2"/>
    <a:srgbClr val="E1E8EE"/>
    <a:srgbClr val="E5E8EE"/>
    <a:srgbClr val="DBE8EA"/>
    <a:srgbClr val="E2E5E8"/>
    <a:srgbClr val="E3EBF7"/>
    <a:srgbClr val="D3E8E7"/>
    <a:srgbClr val="DFE8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30"/>
    <p:restoredTop sz="94678"/>
  </p:normalViewPr>
  <p:slideViewPr>
    <p:cSldViewPr snapToGrid="0" snapToObjects="1" showGuides="1">
      <p:cViewPr varScale="1">
        <p:scale>
          <a:sx n="22" d="100"/>
          <a:sy n="22" d="100"/>
        </p:scale>
        <p:origin x="1200"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76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18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 COLUMN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507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24709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79612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28" userDrawn="1">
          <p15:clr>
            <a:srgbClr val="F26B43"/>
          </p15:clr>
        </p15:guide>
        <p15:guide id="2" pos="864" userDrawn="1">
          <p15:clr>
            <a:srgbClr val="F26B43"/>
          </p15:clr>
        </p15:guide>
        <p15:guide id="3" pos="1296" userDrawn="1">
          <p15:clr>
            <a:srgbClr val="F26B43"/>
          </p15:clr>
        </p15:guide>
        <p15:guide id="8" pos="10032" userDrawn="1">
          <p15:clr>
            <a:srgbClr val="F26B43"/>
          </p15:clr>
        </p15:guide>
        <p15:guide id="9" pos="10464" userDrawn="1">
          <p15:clr>
            <a:srgbClr val="F26B43"/>
          </p15:clr>
        </p15:guide>
        <p15:guide id="10" pos="11328" userDrawn="1">
          <p15:clr>
            <a:srgbClr val="F26B43"/>
          </p15:clr>
        </p15:guide>
        <p15:guide id="11" pos="11760" userDrawn="1">
          <p15:clr>
            <a:srgbClr val="F26B43"/>
          </p15:clr>
        </p15:guide>
        <p15:guide id="12" pos="30960" userDrawn="1">
          <p15:clr>
            <a:srgbClr val="F26B43"/>
          </p15:clr>
        </p15:guide>
        <p15:guide id="13" pos="31392" userDrawn="1">
          <p15:clr>
            <a:srgbClr val="F26B43"/>
          </p15:clr>
        </p15:guide>
        <p15:guide id="14" orient="horz" pos="864" userDrawn="1">
          <p15:clr>
            <a:srgbClr val="F26B43"/>
          </p15:clr>
        </p15:guide>
        <p15:guide id="15" orient="horz" pos="1152" userDrawn="1">
          <p15:clr>
            <a:srgbClr val="F26B43"/>
          </p15:clr>
        </p15:guide>
        <p15:guide id="16" orient="horz" pos="4320" userDrawn="1">
          <p15:clr>
            <a:srgbClr val="F26B43"/>
          </p15:clr>
        </p15:guide>
        <p15:guide id="17" orient="horz" pos="4032" userDrawn="1">
          <p15:clr>
            <a:srgbClr val="F26B43"/>
          </p15:clr>
        </p15:guide>
        <p15:guide id="18" orient="horz" pos="5184" userDrawn="1">
          <p15:clr>
            <a:srgbClr val="F26B43"/>
          </p15:clr>
        </p15:guide>
        <p15:guide id="19" orient="horz" pos="5472" userDrawn="1">
          <p15:clr>
            <a:srgbClr val="F26B43"/>
          </p15:clr>
        </p15:guide>
        <p15:guide id="20" orient="horz" pos="23040" userDrawn="1">
          <p15:clr>
            <a:srgbClr val="F26B43"/>
          </p15:clr>
        </p15:guide>
        <p15:guide id="21" pos="20496" userDrawn="1">
          <p15:clr>
            <a:srgbClr val="F26B43"/>
          </p15:clr>
        </p15:guide>
        <p15:guide id="22" pos="20928" userDrawn="1">
          <p15:clr>
            <a:srgbClr val="F26B43"/>
          </p15:clr>
        </p15:guide>
        <p15:guide id="23" pos="21792" userDrawn="1">
          <p15:clr>
            <a:srgbClr val="F26B43"/>
          </p15:clr>
        </p15:guide>
        <p15:guide id="24" pos="222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78306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userDrawn="1">
          <p15:clr>
            <a:srgbClr val="F26B43"/>
          </p15:clr>
        </p15:guide>
        <p15:guide id="2" pos="864" userDrawn="1">
          <p15:clr>
            <a:srgbClr val="F26B43"/>
          </p15:clr>
        </p15:guide>
        <p15:guide id="3" pos="1296" userDrawn="1">
          <p15:clr>
            <a:srgbClr val="F26B43"/>
          </p15:clr>
        </p15:guide>
        <p15:guide id="4" pos="7512" userDrawn="1">
          <p15:clr>
            <a:srgbClr val="F26B43"/>
          </p15:clr>
        </p15:guide>
        <p15:guide id="5" pos="8664" userDrawn="1">
          <p15:clr>
            <a:srgbClr val="F26B43"/>
          </p15:clr>
        </p15:guide>
        <p15:guide id="6" pos="9096" userDrawn="1">
          <p15:clr>
            <a:srgbClr val="F26B43"/>
          </p15:clr>
        </p15:guide>
        <p15:guide id="7" pos="15312" userDrawn="1">
          <p15:clr>
            <a:srgbClr val="F26B43"/>
          </p15:clr>
        </p15:guide>
        <p15:guide id="8" pos="7944" userDrawn="1">
          <p15:clr>
            <a:srgbClr val="F26B43"/>
          </p15:clr>
        </p15:guide>
        <p15:guide id="9" pos="15768" userDrawn="1">
          <p15:clr>
            <a:srgbClr val="F26B43"/>
          </p15:clr>
        </p15:guide>
        <p15:guide id="10" pos="16488" userDrawn="1">
          <p15:clr>
            <a:srgbClr val="F26B43"/>
          </p15:clr>
        </p15:guide>
        <p15:guide id="11" pos="16920" userDrawn="1">
          <p15:clr>
            <a:srgbClr val="F26B43"/>
          </p15:clr>
        </p15:guide>
        <p15:guide id="12" pos="23136" userDrawn="1">
          <p15:clr>
            <a:srgbClr val="F26B43"/>
          </p15:clr>
        </p15:guide>
        <p15:guide id="13" pos="23568" userDrawn="1">
          <p15:clr>
            <a:srgbClr val="F26B43"/>
          </p15:clr>
        </p15:guide>
        <p15:guide id="14" pos="24288" userDrawn="1">
          <p15:clr>
            <a:srgbClr val="F26B43"/>
          </p15:clr>
        </p15:guide>
        <p15:guide id="15" pos="24720" userDrawn="1">
          <p15:clr>
            <a:srgbClr val="F26B43"/>
          </p15:clr>
        </p15:guide>
        <p15:guide id="16" pos="30960" userDrawn="1">
          <p15:clr>
            <a:srgbClr val="F26B43"/>
          </p15:clr>
        </p15:guide>
        <p15:guide id="17" pos="31392" userDrawn="1">
          <p15:clr>
            <a:srgbClr val="F26B43"/>
          </p15:clr>
        </p15:guide>
        <p15:guide id="18" orient="horz" pos="1152" userDrawn="1">
          <p15:clr>
            <a:srgbClr val="F26B43"/>
          </p15:clr>
        </p15:guide>
        <p15:guide id="19" orient="horz" pos="4320" userDrawn="1">
          <p15:clr>
            <a:srgbClr val="F26B43"/>
          </p15:clr>
        </p15:guide>
        <p15:guide id="20" orient="horz" pos="4032" userDrawn="1">
          <p15:clr>
            <a:srgbClr val="F26B43"/>
          </p15:clr>
        </p15:guide>
        <p15:guide id="21" orient="horz" pos="5184" userDrawn="1">
          <p15:clr>
            <a:srgbClr val="F26B43"/>
          </p15:clr>
        </p15:guide>
        <p15:guide id="22" orient="horz" pos="5472" userDrawn="1">
          <p15:clr>
            <a:srgbClr val="F26B43"/>
          </p15:clr>
        </p15:guide>
        <p15:guide id="23" orient="horz" pos="23328" userDrawn="1">
          <p15:clr>
            <a:srgbClr val="F26B43"/>
          </p15:clr>
        </p15:guide>
        <p15:guide id="24" orient="horz" pos="230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67042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userDrawn="1">
          <p15:clr>
            <a:srgbClr val="F26B43"/>
          </p15:clr>
        </p15:guide>
        <p15:guide id="2" pos="864" userDrawn="1">
          <p15:clr>
            <a:srgbClr val="F26B43"/>
          </p15:clr>
        </p15:guide>
        <p15:guide id="3" pos="1296" userDrawn="1">
          <p15:clr>
            <a:srgbClr val="F26B43"/>
          </p15:clr>
        </p15:guide>
        <p15:guide id="4" pos="8640" userDrawn="1">
          <p15:clr>
            <a:srgbClr val="F26B43"/>
          </p15:clr>
        </p15:guide>
        <p15:guide id="5" pos="9072" userDrawn="1">
          <p15:clr>
            <a:srgbClr val="F26B43"/>
          </p15:clr>
        </p15:guide>
        <p15:guide id="6" pos="9792" userDrawn="1">
          <p15:clr>
            <a:srgbClr val="F26B43"/>
          </p15:clr>
        </p15:guide>
        <p15:guide id="7" pos="10224" userDrawn="1">
          <p15:clr>
            <a:srgbClr val="F26B43"/>
          </p15:clr>
        </p15:guide>
        <p15:guide id="8" pos="22032" userDrawn="1">
          <p15:clr>
            <a:srgbClr val="F26B43"/>
          </p15:clr>
        </p15:guide>
        <p15:guide id="9" pos="22440" userDrawn="1">
          <p15:clr>
            <a:srgbClr val="F26B43"/>
          </p15:clr>
        </p15:guide>
        <p15:guide id="10" pos="23184" userDrawn="1">
          <p15:clr>
            <a:srgbClr val="F26B43"/>
          </p15:clr>
        </p15:guide>
        <p15:guide id="11" pos="23616" userDrawn="1">
          <p15:clr>
            <a:srgbClr val="F26B43"/>
          </p15:clr>
        </p15:guide>
        <p15:guide id="12" pos="30960" userDrawn="1">
          <p15:clr>
            <a:srgbClr val="F26B43"/>
          </p15:clr>
        </p15:guide>
        <p15:guide id="13" pos="31392" userDrawn="1">
          <p15:clr>
            <a:srgbClr val="F26B43"/>
          </p15:clr>
        </p15:guide>
        <p15:guide id="14" orient="horz" pos="1152" userDrawn="1">
          <p15:clr>
            <a:srgbClr val="F26B43"/>
          </p15:clr>
        </p15:guide>
        <p15:guide id="15" orient="horz" pos="4032" userDrawn="1">
          <p15:clr>
            <a:srgbClr val="F26B43"/>
          </p15:clr>
        </p15:guide>
        <p15:guide id="16" orient="horz" pos="4320" userDrawn="1">
          <p15:clr>
            <a:srgbClr val="F26B43"/>
          </p15:clr>
        </p15:guide>
        <p15:guide id="17" orient="horz" pos="5184" userDrawn="1">
          <p15:clr>
            <a:srgbClr val="F26B43"/>
          </p15:clr>
        </p15:guide>
        <p15:guide id="18" orient="horz" pos="5472" userDrawn="1">
          <p15:clr>
            <a:srgbClr val="F26B43"/>
          </p15:clr>
        </p15:guide>
        <p15:guide id="19" orient="horz" pos="23328" userDrawn="1">
          <p15:clr>
            <a:srgbClr val="F26B43"/>
          </p15:clr>
        </p15:guide>
        <p15:guide id="20" orient="horz" pos="230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hyperlink" Target="https://cns.utexas.edu/communications/style-guide/logos-fonts-colors" TargetMode="External"/><Relationship Id="rId5" Type="http://schemas.openxmlformats.org/officeDocument/2006/relationships/hyperlink" Target="https://brand.utexas.edu/identity/logos/" TargetMode="External"/><Relationship Id="rId4" Type="http://schemas.openxmlformats.org/officeDocument/2006/relationships/hyperlink" Target="https://cns.utexas.edu/communications/style-guide/download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jpg"/><Relationship Id="rId21" Type="http://schemas.openxmlformats.org/officeDocument/2006/relationships/image" Target="../media/image56.jpg"/><Relationship Id="rId7" Type="http://schemas.openxmlformats.org/officeDocument/2006/relationships/image" Target="../media/image42.emf"/><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jpg"/><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1.jp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jp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jpg"/><Relationship Id="rId4" Type="http://schemas.openxmlformats.org/officeDocument/2006/relationships/image" Target="../media/image39.jpg"/><Relationship Id="rId9" Type="http://schemas.openxmlformats.org/officeDocument/2006/relationships/image" Target="../media/image44.emf"/><Relationship Id="rId14" Type="http://schemas.openxmlformats.org/officeDocument/2006/relationships/image" Target="../media/image49.png"/><Relationship Id="rId22"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77F1E7-0FE6-1F4C-8942-1C06A4245868}"/>
              </a:ext>
            </a:extLst>
          </p:cNvPr>
          <p:cNvSpPr txBox="1"/>
          <p:nvPr/>
        </p:nvSpPr>
        <p:spPr>
          <a:xfrm>
            <a:off x="1861458" y="1273629"/>
            <a:ext cx="26720800" cy="2215991"/>
          </a:xfrm>
          <a:prstGeom prst="rect">
            <a:avLst/>
          </a:prstGeom>
          <a:noFill/>
        </p:spPr>
        <p:txBody>
          <a:bodyPr wrap="square" rtlCol="0">
            <a:spAutoFit/>
          </a:bodyPr>
          <a:lstStyle/>
          <a:p>
            <a:r>
              <a:rPr lang="en-US" sz="13800" b="1" dirty="0">
                <a:solidFill>
                  <a:srgbClr val="BF5700"/>
                </a:solidFill>
              </a:rPr>
              <a:t>BEFORE YOU START</a:t>
            </a:r>
          </a:p>
        </p:txBody>
      </p:sp>
      <p:sp>
        <p:nvSpPr>
          <p:cNvPr id="6" name="TextBox 5">
            <a:extLst>
              <a:ext uri="{FF2B5EF4-FFF2-40B4-BE49-F238E27FC236}">
                <a16:creationId xmlns:a16="http://schemas.microsoft.com/office/drawing/2014/main" id="{EC95E928-53B1-BF45-B8E4-B6820A1C2145}"/>
              </a:ext>
            </a:extLst>
          </p:cNvPr>
          <p:cNvSpPr txBox="1"/>
          <p:nvPr/>
        </p:nvSpPr>
        <p:spPr>
          <a:xfrm>
            <a:off x="2296516" y="10677468"/>
            <a:ext cx="13529044" cy="1785104"/>
          </a:xfrm>
          <a:prstGeom prst="rect">
            <a:avLst/>
          </a:prstGeom>
          <a:noFill/>
        </p:spPr>
        <p:txBody>
          <a:bodyPr wrap="square" rtlCol="0">
            <a:spAutoFit/>
          </a:bodyPr>
          <a:lstStyle/>
          <a:p>
            <a:r>
              <a:rPr lang="en-US" sz="11000" b="1" dirty="0">
                <a:solidFill>
                  <a:srgbClr val="00B0F0"/>
                </a:solidFill>
              </a:rPr>
              <a:t>Style 1</a:t>
            </a:r>
            <a:endParaRPr lang="en-US" sz="11000" dirty="0">
              <a:solidFill>
                <a:srgbClr val="00B0F0"/>
              </a:solidFill>
            </a:endParaRPr>
          </a:p>
        </p:txBody>
      </p:sp>
      <p:pic>
        <p:nvPicPr>
          <p:cNvPr id="14" name="Picture 13">
            <a:extLst>
              <a:ext uri="{FF2B5EF4-FFF2-40B4-BE49-F238E27FC236}">
                <a16:creationId xmlns:a16="http://schemas.microsoft.com/office/drawing/2014/main" id="{32F294E0-6B93-714A-9E3C-090052B88111}"/>
              </a:ext>
            </a:extLst>
          </p:cNvPr>
          <p:cNvPicPr>
            <a:picLocks noChangeAspect="1"/>
          </p:cNvPicPr>
          <p:nvPr/>
        </p:nvPicPr>
        <p:blipFill>
          <a:blip r:embed="rId2"/>
          <a:stretch>
            <a:fillRect/>
          </a:stretch>
        </p:blipFill>
        <p:spPr>
          <a:xfrm>
            <a:off x="38811200" y="731522"/>
            <a:ext cx="11382095" cy="37353799"/>
          </a:xfrm>
          <a:prstGeom prst="rect">
            <a:avLst/>
          </a:prstGeom>
        </p:spPr>
      </p:pic>
      <p:sp>
        <p:nvSpPr>
          <p:cNvPr id="15" name="TextBox 14">
            <a:extLst>
              <a:ext uri="{FF2B5EF4-FFF2-40B4-BE49-F238E27FC236}">
                <a16:creationId xmlns:a16="http://schemas.microsoft.com/office/drawing/2014/main" id="{80EA7FA1-6105-9B4B-9257-BC2C6BC110AE}"/>
              </a:ext>
            </a:extLst>
          </p:cNvPr>
          <p:cNvSpPr txBox="1"/>
          <p:nvPr/>
        </p:nvSpPr>
        <p:spPr>
          <a:xfrm>
            <a:off x="30784800" y="1404258"/>
            <a:ext cx="7924801" cy="21267360"/>
          </a:xfrm>
          <a:prstGeom prst="rect">
            <a:avLst/>
          </a:prstGeom>
          <a:noFill/>
        </p:spPr>
        <p:txBody>
          <a:bodyPr wrap="square" rtlCol="0">
            <a:spAutoFit/>
          </a:bodyPr>
          <a:lstStyle/>
          <a:p>
            <a:r>
              <a:rPr lang="en-US" sz="8800" b="1" dirty="0"/>
              <a:t>CHOOSE </a:t>
            </a:r>
          </a:p>
          <a:p>
            <a:r>
              <a:rPr lang="en-US" sz="8800" b="1" dirty="0"/>
              <a:t>A LAYOUT</a:t>
            </a:r>
          </a:p>
          <a:p>
            <a:r>
              <a:rPr lang="en-US" sz="6000" dirty="0"/>
              <a:t>Different forms/amounts</a:t>
            </a:r>
            <a:br>
              <a:rPr lang="en-US" sz="6000" dirty="0"/>
            </a:br>
            <a:r>
              <a:rPr lang="en-US" sz="6000" dirty="0"/>
              <a:t>of content might be suited to different </a:t>
            </a:r>
            <a:br>
              <a:rPr lang="en-US" sz="6000" dirty="0"/>
            </a:br>
            <a:r>
              <a:rPr lang="en-US" sz="6000" dirty="0"/>
              <a:t>column arrangements. </a:t>
            </a:r>
            <a:br>
              <a:rPr lang="en-US" sz="6000" dirty="0"/>
            </a:br>
            <a:r>
              <a:rPr lang="en-US" sz="6000" dirty="0"/>
              <a:t>These 4 layouts provide a choice of 3-column, </a:t>
            </a:r>
            <a:br>
              <a:rPr lang="en-US" sz="6000" dirty="0"/>
            </a:br>
            <a:r>
              <a:rPr lang="en-US" sz="6000" dirty="0"/>
              <a:t>3-column with a wider </a:t>
            </a:r>
            <a:br>
              <a:rPr lang="en-US" sz="6000" dirty="0"/>
            </a:br>
            <a:r>
              <a:rPr lang="en-US" sz="6000" dirty="0"/>
              <a:t>middle column, a </a:t>
            </a:r>
            <a:br>
              <a:rPr lang="en-US" sz="6000" dirty="0"/>
            </a:br>
            <a:r>
              <a:rPr lang="en-US" sz="6000" dirty="0"/>
              <a:t>4-column, and 4-column with the middle columns combined. Think about how your content will be organized and how much space you will need for introductory and concluding information versus data/figures. These options are all provided in this template file. </a:t>
            </a:r>
          </a:p>
        </p:txBody>
      </p:sp>
      <p:sp>
        <p:nvSpPr>
          <p:cNvPr id="9" name="TextBox 8">
            <a:extLst>
              <a:ext uri="{FF2B5EF4-FFF2-40B4-BE49-F238E27FC236}">
                <a16:creationId xmlns:a16="http://schemas.microsoft.com/office/drawing/2014/main" id="{3DA46D83-1B40-A640-8E4C-4F7F09B456EE}"/>
              </a:ext>
            </a:extLst>
          </p:cNvPr>
          <p:cNvSpPr txBox="1"/>
          <p:nvPr/>
        </p:nvSpPr>
        <p:spPr>
          <a:xfrm>
            <a:off x="30784800" y="23242855"/>
            <a:ext cx="7924799" cy="10679847"/>
          </a:xfrm>
          <a:prstGeom prst="rect">
            <a:avLst/>
          </a:prstGeom>
          <a:noFill/>
        </p:spPr>
        <p:txBody>
          <a:bodyPr wrap="square" rtlCol="0">
            <a:spAutoFit/>
          </a:bodyPr>
          <a:lstStyle/>
          <a:p>
            <a:r>
              <a:rPr lang="en-US" sz="8800" b="1" dirty="0"/>
              <a:t>NEXT</a:t>
            </a:r>
          </a:p>
          <a:p>
            <a:r>
              <a:rPr lang="en-US" sz="6000" dirty="0"/>
              <a:t>Once you’ve chosen the template page that best suits your project, delete other template pages (it might be helpful to keep the following basic tips pages for reference while editing) and save the file under a new name. </a:t>
            </a:r>
          </a:p>
        </p:txBody>
      </p:sp>
      <p:sp>
        <p:nvSpPr>
          <p:cNvPr id="3" name="Rectangle 2">
            <a:extLst>
              <a:ext uri="{FF2B5EF4-FFF2-40B4-BE49-F238E27FC236}">
                <a16:creationId xmlns:a16="http://schemas.microsoft.com/office/drawing/2014/main" id="{98C08031-C560-7596-3822-DDED6D789346}"/>
              </a:ext>
            </a:extLst>
          </p:cNvPr>
          <p:cNvSpPr/>
          <p:nvPr/>
        </p:nvSpPr>
        <p:spPr>
          <a:xfrm>
            <a:off x="14801850" y="12743913"/>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Introduction</a:t>
            </a:r>
            <a:endParaRPr lang="en-US" sz="6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86D4D46-C9B5-9A33-EA50-66E5C1818DED}"/>
              </a:ext>
            </a:extLst>
          </p:cNvPr>
          <p:cNvSpPr txBox="1"/>
          <p:nvPr/>
        </p:nvSpPr>
        <p:spPr>
          <a:xfrm>
            <a:off x="15487651" y="14605371"/>
            <a:ext cx="98679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a:t>
            </a:r>
          </a:p>
        </p:txBody>
      </p:sp>
      <p:sp>
        <p:nvSpPr>
          <p:cNvPr id="7" name="Rectangle 6">
            <a:extLst>
              <a:ext uri="{FF2B5EF4-FFF2-40B4-BE49-F238E27FC236}">
                <a16:creationId xmlns:a16="http://schemas.microsoft.com/office/drawing/2014/main" id="{12861EB3-5494-D299-74DD-572813D7B32A}"/>
              </a:ext>
            </a:extLst>
          </p:cNvPr>
          <p:cNvSpPr/>
          <p:nvPr/>
        </p:nvSpPr>
        <p:spPr>
          <a:xfrm>
            <a:off x="2206581" y="12743914"/>
            <a:ext cx="11239500" cy="9340428"/>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E239DF-91F9-3E77-B65D-18A262BB7985}"/>
              </a:ext>
            </a:extLst>
          </p:cNvPr>
          <p:cNvSpPr/>
          <p:nvPr/>
        </p:nvSpPr>
        <p:spPr>
          <a:xfrm>
            <a:off x="2206581" y="12743913"/>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FC84732-040A-61EE-9113-1F3B1AF35B32}"/>
              </a:ext>
            </a:extLst>
          </p:cNvPr>
          <p:cNvSpPr txBox="1"/>
          <p:nvPr/>
        </p:nvSpPr>
        <p:spPr>
          <a:xfrm>
            <a:off x="2892382" y="14605371"/>
            <a:ext cx="98679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a:t>
            </a:r>
          </a:p>
        </p:txBody>
      </p:sp>
      <p:sp>
        <p:nvSpPr>
          <p:cNvPr id="17" name="TextBox 16">
            <a:extLst>
              <a:ext uri="{FF2B5EF4-FFF2-40B4-BE49-F238E27FC236}">
                <a16:creationId xmlns:a16="http://schemas.microsoft.com/office/drawing/2014/main" id="{9877A835-B5EB-3EC8-26E4-22749DF18974}"/>
              </a:ext>
            </a:extLst>
          </p:cNvPr>
          <p:cNvSpPr txBox="1"/>
          <p:nvPr/>
        </p:nvSpPr>
        <p:spPr>
          <a:xfrm>
            <a:off x="2705598" y="26547715"/>
            <a:ext cx="9867900" cy="649408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p:txBody>
      </p:sp>
      <p:sp>
        <p:nvSpPr>
          <p:cNvPr id="18" name="Rounded Rectangle 17">
            <a:extLst>
              <a:ext uri="{FF2B5EF4-FFF2-40B4-BE49-F238E27FC236}">
                <a16:creationId xmlns:a16="http://schemas.microsoft.com/office/drawing/2014/main" id="{8FF58552-5C26-7F32-3AE3-94A4BF256152}"/>
              </a:ext>
            </a:extLst>
          </p:cNvPr>
          <p:cNvSpPr/>
          <p:nvPr/>
        </p:nvSpPr>
        <p:spPr>
          <a:xfrm>
            <a:off x="2019797" y="24686258"/>
            <a:ext cx="11239500" cy="9340428"/>
          </a:xfrm>
          <a:prstGeom prst="roundRect">
            <a:avLst>
              <a:gd name="adj" fmla="val 757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294A29A-6F87-F429-762A-882E10894221}"/>
              </a:ext>
            </a:extLst>
          </p:cNvPr>
          <p:cNvSpPr txBox="1"/>
          <p:nvPr/>
        </p:nvSpPr>
        <p:spPr>
          <a:xfrm>
            <a:off x="2738254" y="24969369"/>
            <a:ext cx="9835244"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Introduction</a:t>
            </a:r>
          </a:p>
        </p:txBody>
      </p:sp>
      <p:sp>
        <p:nvSpPr>
          <p:cNvPr id="20" name="TextBox 19">
            <a:extLst>
              <a:ext uri="{FF2B5EF4-FFF2-40B4-BE49-F238E27FC236}">
                <a16:creationId xmlns:a16="http://schemas.microsoft.com/office/drawing/2014/main" id="{923CE398-AA11-E69E-8A48-4063213D6704}"/>
              </a:ext>
            </a:extLst>
          </p:cNvPr>
          <p:cNvSpPr txBox="1"/>
          <p:nvPr/>
        </p:nvSpPr>
        <p:spPr>
          <a:xfrm>
            <a:off x="15493012" y="26547716"/>
            <a:ext cx="98679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a:t>
            </a:r>
          </a:p>
        </p:txBody>
      </p:sp>
      <p:sp>
        <p:nvSpPr>
          <p:cNvPr id="21" name="Rounded Rectangle 20">
            <a:extLst>
              <a:ext uri="{FF2B5EF4-FFF2-40B4-BE49-F238E27FC236}">
                <a16:creationId xmlns:a16="http://schemas.microsoft.com/office/drawing/2014/main" id="{7E85DDF8-F6DF-1458-0255-78B2CDE06186}"/>
              </a:ext>
            </a:extLst>
          </p:cNvPr>
          <p:cNvSpPr/>
          <p:nvPr/>
        </p:nvSpPr>
        <p:spPr>
          <a:xfrm>
            <a:off x="14807211" y="25184597"/>
            <a:ext cx="11239500" cy="8842090"/>
          </a:xfrm>
          <a:prstGeom prst="roundRect">
            <a:avLst>
              <a:gd name="adj" fmla="val 757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8153D358-EBA2-4E72-943D-4854F45B0934}"/>
              </a:ext>
            </a:extLst>
          </p:cNvPr>
          <p:cNvSpPr/>
          <p:nvPr/>
        </p:nvSpPr>
        <p:spPr>
          <a:xfrm>
            <a:off x="15847375" y="2468625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Introduction</a:t>
            </a:r>
            <a:endParaRPr lang="en-US" sz="6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4341A52-F54E-D705-96E4-D1071D0EE4B8}"/>
              </a:ext>
            </a:extLst>
          </p:cNvPr>
          <p:cNvSpPr txBox="1"/>
          <p:nvPr/>
        </p:nvSpPr>
        <p:spPr>
          <a:xfrm>
            <a:off x="14753770" y="10756523"/>
            <a:ext cx="13529044" cy="1785104"/>
          </a:xfrm>
          <a:prstGeom prst="rect">
            <a:avLst/>
          </a:prstGeom>
          <a:noFill/>
        </p:spPr>
        <p:txBody>
          <a:bodyPr wrap="square" rtlCol="0">
            <a:spAutoFit/>
          </a:bodyPr>
          <a:lstStyle/>
          <a:p>
            <a:r>
              <a:rPr lang="en-US" sz="11000" b="1" dirty="0">
                <a:solidFill>
                  <a:srgbClr val="00B0F0"/>
                </a:solidFill>
              </a:rPr>
              <a:t>Style 2</a:t>
            </a:r>
            <a:endParaRPr lang="en-US" sz="11000" dirty="0">
              <a:solidFill>
                <a:srgbClr val="00B0F0"/>
              </a:solidFill>
            </a:endParaRPr>
          </a:p>
        </p:txBody>
      </p:sp>
      <p:sp>
        <p:nvSpPr>
          <p:cNvPr id="24" name="TextBox 23">
            <a:extLst>
              <a:ext uri="{FF2B5EF4-FFF2-40B4-BE49-F238E27FC236}">
                <a16:creationId xmlns:a16="http://schemas.microsoft.com/office/drawing/2014/main" id="{8A0E29BE-00D3-FA49-14D1-B4C1D9AE18ED}"/>
              </a:ext>
            </a:extLst>
          </p:cNvPr>
          <p:cNvSpPr txBox="1"/>
          <p:nvPr/>
        </p:nvSpPr>
        <p:spPr>
          <a:xfrm>
            <a:off x="2390287" y="22708835"/>
            <a:ext cx="13529044" cy="1785104"/>
          </a:xfrm>
          <a:prstGeom prst="rect">
            <a:avLst/>
          </a:prstGeom>
          <a:noFill/>
        </p:spPr>
        <p:txBody>
          <a:bodyPr wrap="square" rtlCol="0">
            <a:spAutoFit/>
          </a:bodyPr>
          <a:lstStyle/>
          <a:p>
            <a:r>
              <a:rPr lang="en-US" sz="11000" b="1" dirty="0">
                <a:solidFill>
                  <a:srgbClr val="00B0F0"/>
                </a:solidFill>
              </a:rPr>
              <a:t>Style 3</a:t>
            </a:r>
            <a:endParaRPr lang="en-US" sz="11000" dirty="0">
              <a:solidFill>
                <a:srgbClr val="00B0F0"/>
              </a:solidFill>
            </a:endParaRPr>
          </a:p>
        </p:txBody>
      </p:sp>
      <p:sp>
        <p:nvSpPr>
          <p:cNvPr id="25" name="TextBox 24">
            <a:extLst>
              <a:ext uri="{FF2B5EF4-FFF2-40B4-BE49-F238E27FC236}">
                <a16:creationId xmlns:a16="http://schemas.microsoft.com/office/drawing/2014/main" id="{436DD037-07F1-FC5C-B8D5-D6D089AE9453}"/>
              </a:ext>
            </a:extLst>
          </p:cNvPr>
          <p:cNvSpPr txBox="1"/>
          <p:nvPr/>
        </p:nvSpPr>
        <p:spPr>
          <a:xfrm>
            <a:off x="14847541" y="22787890"/>
            <a:ext cx="13529044" cy="1785104"/>
          </a:xfrm>
          <a:prstGeom prst="rect">
            <a:avLst/>
          </a:prstGeom>
          <a:noFill/>
        </p:spPr>
        <p:txBody>
          <a:bodyPr wrap="square" rtlCol="0">
            <a:spAutoFit/>
          </a:bodyPr>
          <a:lstStyle/>
          <a:p>
            <a:r>
              <a:rPr lang="en-US" sz="11000" b="1" dirty="0">
                <a:solidFill>
                  <a:srgbClr val="00B0F0"/>
                </a:solidFill>
              </a:rPr>
              <a:t>Style 4</a:t>
            </a:r>
            <a:endParaRPr lang="en-US" sz="11000" dirty="0">
              <a:solidFill>
                <a:srgbClr val="00B0F0"/>
              </a:solidFill>
            </a:endParaRPr>
          </a:p>
        </p:txBody>
      </p:sp>
      <p:sp>
        <p:nvSpPr>
          <p:cNvPr id="27" name="TextBox 26">
            <a:extLst>
              <a:ext uri="{FF2B5EF4-FFF2-40B4-BE49-F238E27FC236}">
                <a16:creationId xmlns:a16="http://schemas.microsoft.com/office/drawing/2014/main" id="{8108A1AE-F77A-D220-6F00-DCEC5C548CFD}"/>
              </a:ext>
            </a:extLst>
          </p:cNvPr>
          <p:cNvSpPr txBox="1"/>
          <p:nvPr/>
        </p:nvSpPr>
        <p:spPr>
          <a:xfrm>
            <a:off x="2058554" y="7151067"/>
            <a:ext cx="25390431" cy="3293209"/>
          </a:xfrm>
          <a:prstGeom prst="rect">
            <a:avLst/>
          </a:prstGeom>
          <a:noFill/>
        </p:spPr>
        <p:txBody>
          <a:bodyPr wrap="square" rtlCol="0">
            <a:spAutoFit/>
          </a:bodyPr>
          <a:lstStyle/>
          <a:p>
            <a:r>
              <a:rPr lang="en-US" sz="8800" b="1" dirty="0"/>
              <a:t>CHOOSE A STYLE</a:t>
            </a:r>
          </a:p>
          <a:p>
            <a:r>
              <a:rPr lang="en-US" sz="6000" dirty="0"/>
              <a:t>There are 4 different ‘cell’ styles, with various approaches to the headers and</a:t>
            </a:r>
          </a:p>
          <a:p>
            <a:r>
              <a:rPr lang="en-US" sz="6000" dirty="0"/>
              <a:t>border or background. These options are all provided in this template file.</a:t>
            </a:r>
          </a:p>
        </p:txBody>
      </p:sp>
      <p:sp>
        <p:nvSpPr>
          <p:cNvPr id="5" name="TextBox 4">
            <a:extLst>
              <a:ext uri="{FF2B5EF4-FFF2-40B4-BE49-F238E27FC236}">
                <a16:creationId xmlns:a16="http://schemas.microsoft.com/office/drawing/2014/main" id="{5759ED23-26BD-4916-5A2E-A5331770B439}"/>
              </a:ext>
            </a:extLst>
          </p:cNvPr>
          <p:cNvSpPr txBox="1"/>
          <p:nvPr/>
        </p:nvSpPr>
        <p:spPr>
          <a:xfrm>
            <a:off x="2019797" y="3637733"/>
            <a:ext cx="25390431" cy="3293209"/>
          </a:xfrm>
          <a:prstGeom prst="rect">
            <a:avLst/>
          </a:prstGeom>
          <a:noFill/>
        </p:spPr>
        <p:txBody>
          <a:bodyPr wrap="square" rtlCol="0">
            <a:spAutoFit/>
          </a:bodyPr>
          <a:lstStyle/>
          <a:p>
            <a:r>
              <a:rPr lang="en-US" sz="8800" b="1" dirty="0"/>
              <a:t>SET YOUR POSTER SIZE</a:t>
            </a:r>
          </a:p>
          <a:p>
            <a:r>
              <a:rPr lang="en-US" sz="6000" dirty="0"/>
              <a:t>Most UT poster session sizes are 56x42, but if you need to resize this template, then go to File</a:t>
            </a:r>
            <a:r>
              <a:rPr lang="en-US" sz="6000" dirty="0">
                <a:sym typeface="Wingdings" pitchFamily="2" charset="2"/>
              </a:rPr>
              <a:t> Page Setup  adjust height and width to match requirements</a:t>
            </a:r>
            <a:endParaRPr lang="en-US" sz="6000" dirty="0"/>
          </a:p>
        </p:txBody>
      </p:sp>
    </p:spTree>
    <p:extLst>
      <p:ext uri="{BB962C8B-B14F-4D97-AF65-F5344CB8AC3E}">
        <p14:creationId xmlns:p14="http://schemas.microsoft.com/office/powerpoint/2010/main" val="2544185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5CA5B6-D4CE-784B-AFC0-F048CF28B172}"/>
              </a:ext>
            </a:extLst>
          </p:cNvPr>
          <p:cNvSpPr/>
          <p:nvPr/>
        </p:nvSpPr>
        <p:spPr>
          <a:xfrm>
            <a:off x="1371600" y="8229601"/>
            <a:ext cx="11239500" cy="9340428"/>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B62474-A209-CC48-BEED-199F51C6AFFF}"/>
              </a:ext>
            </a:extLst>
          </p:cNvPr>
          <p:cNvSpPr/>
          <p:nvPr/>
        </p:nvSpPr>
        <p:spPr>
          <a:xfrm>
            <a:off x="1371600" y="8229600"/>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5AE7EA2-2D34-444D-8C93-4C6520E1CAC5}"/>
              </a:ext>
            </a:extLst>
          </p:cNvPr>
          <p:cNvSpPr txBox="1"/>
          <p:nvPr/>
        </p:nvSpPr>
        <p:spPr>
          <a:xfrm>
            <a:off x="2057401" y="10091058"/>
            <a:ext cx="98679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a:t>
            </a:r>
          </a:p>
        </p:txBody>
      </p:sp>
      <p:sp>
        <p:nvSpPr>
          <p:cNvPr id="8" name="Rectangle 7">
            <a:extLst>
              <a:ext uri="{FF2B5EF4-FFF2-40B4-BE49-F238E27FC236}">
                <a16:creationId xmlns:a16="http://schemas.microsoft.com/office/drawing/2014/main" id="{11D76E45-4221-784E-9042-7F1E9FCA2159}"/>
              </a:ext>
            </a:extLst>
          </p:cNvPr>
          <p:cNvSpPr/>
          <p:nvPr/>
        </p:nvSpPr>
        <p:spPr>
          <a:xfrm>
            <a:off x="1371600" y="18272157"/>
            <a:ext cx="11239500" cy="4486244"/>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AC5DCF-ADC2-9640-AE73-5423F9C05D2D}"/>
              </a:ext>
            </a:extLst>
          </p:cNvPr>
          <p:cNvSpPr/>
          <p:nvPr/>
        </p:nvSpPr>
        <p:spPr>
          <a:xfrm>
            <a:off x="1371600" y="18272156"/>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74D900F-F45C-C14E-92C9-2726BC444C2D}"/>
              </a:ext>
            </a:extLst>
          </p:cNvPr>
          <p:cNvSpPr txBox="1"/>
          <p:nvPr/>
        </p:nvSpPr>
        <p:spPr>
          <a:xfrm>
            <a:off x="2057400" y="20133614"/>
            <a:ext cx="9867901" cy="1569660"/>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2AC55AFA-F8C3-C646-9842-2C15C0F1787C}"/>
              </a:ext>
            </a:extLst>
          </p:cNvPr>
          <p:cNvSpPr/>
          <p:nvPr/>
        </p:nvSpPr>
        <p:spPr>
          <a:xfrm>
            <a:off x="1371600" y="23416591"/>
            <a:ext cx="11239500" cy="13616609"/>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6CEFC7-6632-4146-8167-8131C6010436}"/>
              </a:ext>
            </a:extLst>
          </p:cNvPr>
          <p:cNvSpPr/>
          <p:nvPr/>
        </p:nvSpPr>
        <p:spPr>
          <a:xfrm>
            <a:off x="1371600" y="23460528"/>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13" name="TextBox 12">
            <a:extLst>
              <a:ext uri="{FF2B5EF4-FFF2-40B4-BE49-F238E27FC236}">
                <a16:creationId xmlns:a16="http://schemas.microsoft.com/office/drawing/2014/main" id="{BF2218CC-9C01-7944-9D51-4C41E0A911C7}"/>
              </a:ext>
            </a:extLst>
          </p:cNvPr>
          <p:cNvSpPr txBox="1"/>
          <p:nvPr/>
        </p:nvSpPr>
        <p:spPr>
          <a:xfrm>
            <a:off x="2057401" y="25321986"/>
            <a:ext cx="9867900"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endParaRPr lang="en-US" sz="3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91B0B5D-77C3-2C4E-859F-9F48FF6A8317}"/>
              </a:ext>
            </a:extLst>
          </p:cNvPr>
          <p:cNvSpPr/>
          <p:nvPr/>
        </p:nvSpPr>
        <p:spPr>
          <a:xfrm>
            <a:off x="13754100" y="8229601"/>
            <a:ext cx="23660100" cy="28803600"/>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C7AB13-9DDD-C541-9442-BFD67D121370}"/>
              </a:ext>
            </a:extLst>
          </p:cNvPr>
          <p:cNvSpPr/>
          <p:nvPr/>
        </p:nvSpPr>
        <p:spPr>
          <a:xfrm>
            <a:off x="13754100" y="8229600"/>
            <a:ext cx="236601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612E3E93-802E-AA44-9E8C-E2D9B39F1F24}"/>
              </a:ext>
            </a:extLst>
          </p:cNvPr>
          <p:cNvSpPr/>
          <p:nvPr/>
        </p:nvSpPr>
        <p:spPr>
          <a:xfrm>
            <a:off x="38557200" y="8229601"/>
            <a:ext cx="11277600" cy="14528800"/>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6BE3F83-7CE9-C841-9FD7-854C8D59F3AA}"/>
              </a:ext>
            </a:extLst>
          </p:cNvPr>
          <p:cNvSpPr/>
          <p:nvPr/>
        </p:nvSpPr>
        <p:spPr>
          <a:xfrm>
            <a:off x="38557200" y="8229600"/>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EBD699F-9855-4F4D-94C5-6CB6C7AB5BEF}"/>
              </a:ext>
            </a:extLst>
          </p:cNvPr>
          <p:cNvSpPr txBox="1"/>
          <p:nvPr/>
        </p:nvSpPr>
        <p:spPr>
          <a:xfrm>
            <a:off x="39243000" y="19702879"/>
            <a:ext cx="9906000" cy="255454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endParaRPr lang="en-US" sz="320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60C0F2E-8FAE-0748-AEDD-F5EFEBD20562}"/>
              </a:ext>
            </a:extLst>
          </p:cNvPr>
          <p:cNvSpPr/>
          <p:nvPr/>
        </p:nvSpPr>
        <p:spPr>
          <a:xfrm>
            <a:off x="38557200" y="23460529"/>
            <a:ext cx="11277600" cy="58510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CD6AE6E-1DC4-C04E-91E5-605A2100EDED}"/>
              </a:ext>
            </a:extLst>
          </p:cNvPr>
          <p:cNvSpPr/>
          <p:nvPr/>
        </p:nvSpPr>
        <p:spPr>
          <a:xfrm>
            <a:off x="38557200" y="23460528"/>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B2FA725-0E4F-6742-8A91-62AB532AA724}"/>
              </a:ext>
            </a:extLst>
          </p:cNvPr>
          <p:cNvSpPr txBox="1"/>
          <p:nvPr/>
        </p:nvSpPr>
        <p:spPr>
          <a:xfrm>
            <a:off x="39243000" y="25321986"/>
            <a:ext cx="99060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a:t>
            </a:r>
          </a:p>
        </p:txBody>
      </p:sp>
      <p:sp>
        <p:nvSpPr>
          <p:cNvPr id="23" name="Rectangle 22">
            <a:extLst>
              <a:ext uri="{FF2B5EF4-FFF2-40B4-BE49-F238E27FC236}">
                <a16:creationId xmlns:a16="http://schemas.microsoft.com/office/drawing/2014/main" id="{A45ADA07-8278-B54B-9CE5-CA9E03B56D9F}"/>
              </a:ext>
            </a:extLst>
          </p:cNvPr>
          <p:cNvSpPr/>
          <p:nvPr/>
        </p:nvSpPr>
        <p:spPr>
          <a:xfrm>
            <a:off x="38557200" y="30013729"/>
            <a:ext cx="11277600" cy="70194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8468F0-D162-6049-89F7-707BF1D66469}"/>
              </a:ext>
            </a:extLst>
          </p:cNvPr>
          <p:cNvSpPr/>
          <p:nvPr/>
        </p:nvSpPr>
        <p:spPr>
          <a:xfrm>
            <a:off x="38557200" y="30013728"/>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CCC9FD2-2D31-614C-9866-71CB153F7003}"/>
              </a:ext>
            </a:extLst>
          </p:cNvPr>
          <p:cNvSpPr txBox="1"/>
          <p:nvPr/>
        </p:nvSpPr>
        <p:spPr>
          <a:xfrm>
            <a:off x="39243000" y="31875186"/>
            <a:ext cx="99060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endParaRPr lang="en-US" sz="32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1F20702-5F05-2545-8326-2513930550DE}"/>
              </a:ext>
            </a:extLst>
          </p:cNvPr>
          <p:cNvSpPr/>
          <p:nvPr/>
        </p:nvSpPr>
        <p:spPr>
          <a:xfrm>
            <a:off x="14463488" y="20147046"/>
            <a:ext cx="68834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4" name="Rectangle 33">
            <a:extLst>
              <a:ext uri="{FF2B5EF4-FFF2-40B4-BE49-F238E27FC236}">
                <a16:creationId xmlns:a16="http://schemas.microsoft.com/office/drawing/2014/main" id="{6C06E6CA-A883-3749-ADA5-6442340C9E1D}"/>
              </a:ext>
            </a:extLst>
          </p:cNvPr>
          <p:cNvSpPr/>
          <p:nvPr/>
        </p:nvSpPr>
        <p:spPr>
          <a:xfrm>
            <a:off x="14439900" y="30498396"/>
            <a:ext cx="22288500" cy="6077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6" name="TextBox 35">
            <a:extLst>
              <a:ext uri="{FF2B5EF4-FFF2-40B4-BE49-F238E27FC236}">
                <a16:creationId xmlns:a16="http://schemas.microsoft.com/office/drawing/2014/main" id="{6C3A8353-19DD-EC4C-B17F-F583E3E3771C}"/>
              </a:ext>
            </a:extLst>
          </p:cNvPr>
          <p:cNvSpPr txBox="1"/>
          <p:nvPr/>
        </p:nvSpPr>
        <p:spPr>
          <a:xfrm>
            <a:off x="14439900" y="24996970"/>
            <a:ext cx="22288499" cy="501675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p:txBody>
      </p:sp>
      <p:sp>
        <p:nvSpPr>
          <p:cNvPr id="37" name="Rectangle 36">
            <a:extLst>
              <a:ext uri="{FF2B5EF4-FFF2-40B4-BE49-F238E27FC236}">
                <a16:creationId xmlns:a16="http://schemas.microsoft.com/office/drawing/2014/main" id="{807B0D08-415E-E140-AA37-C68451015D7D}"/>
              </a:ext>
            </a:extLst>
          </p:cNvPr>
          <p:cNvSpPr/>
          <p:nvPr/>
        </p:nvSpPr>
        <p:spPr>
          <a:xfrm>
            <a:off x="2057400" y="28861416"/>
            <a:ext cx="9867900" cy="77145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8" name="Rectangle 37">
            <a:extLst>
              <a:ext uri="{FF2B5EF4-FFF2-40B4-BE49-F238E27FC236}">
                <a16:creationId xmlns:a16="http://schemas.microsoft.com/office/drawing/2014/main" id="{02C110E5-E194-BD4B-8240-B52760D0285F}"/>
              </a:ext>
            </a:extLst>
          </p:cNvPr>
          <p:cNvSpPr/>
          <p:nvPr/>
        </p:nvSpPr>
        <p:spPr>
          <a:xfrm>
            <a:off x="29844999" y="20147046"/>
            <a:ext cx="68834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9" name="Rectangle 38">
            <a:extLst>
              <a:ext uri="{FF2B5EF4-FFF2-40B4-BE49-F238E27FC236}">
                <a16:creationId xmlns:a16="http://schemas.microsoft.com/office/drawing/2014/main" id="{114C534E-FCDA-2B4E-B236-A61C2FFFDE32}"/>
              </a:ext>
            </a:extLst>
          </p:cNvPr>
          <p:cNvSpPr/>
          <p:nvPr/>
        </p:nvSpPr>
        <p:spPr>
          <a:xfrm>
            <a:off x="22154243" y="20147046"/>
            <a:ext cx="68834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0" name="Rectangle 39">
            <a:extLst>
              <a:ext uri="{FF2B5EF4-FFF2-40B4-BE49-F238E27FC236}">
                <a16:creationId xmlns:a16="http://schemas.microsoft.com/office/drawing/2014/main" id="{D72BF10F-A405-FB4D-9C55-C93B792971F9}"/>
              </a:ext>
            </a:extLst>
          </p:cNvPr>
          <p:cNvSpPr/>
          <p:nvPr/>
        </p:nvSpPr>
        <p:spPr>
          <a:xfrm>
            <a:off x="14439900" y="10091059"/>
            <a:ext cx="22288500" cy="927006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1" name="Rectangle 40">
            <a:extLst>
              <a:ext uri="{FF2B5EF4-FFF2-40B4-BE49-F238E27FC236}">
                <a16:creationId xmlns:a16="http://schemas.microsoft.com/office/drawing/2014/main" id="{C421CA79-FB24-4E43-8E2F-00E698EFA0C5}"/>
              </a:ext>
            </a:extLst>
          </p:cNvPr>
          <p:cNvSpPr/>
          <p:nvPr/>
        </p:nvSpPr>
        <p:spPr>
          <a:xfrm>
            <a:off x="39243000" y="10091058"/>
            <a:ext cx="9906000" cy="92700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5" name="TextBox 34">
            <a:extLst>
              <a:ext uri="{FF2B5EF4-FFF2-40B4-BE49-F238E27FC236}">
                <a16:creationId xmlns:a16="http://schemas.microsoft.com/office/drawing/2014/main" id="{BE0002C1-8A97-F447-99DD-DEC1C815A55E}"/>
              </a:ext>
            </a:extLst>
          </p:cNvPr>
          <p:cNvSpPr txBox="1"/>
          <p:nvPr/>
        </p:nvSpPr>
        <p:spPr>
          <a:xfrm>
            <a:off x="1371600" y="1016000"/>
            <a:ext cx="33223200" cy="3323987"/>
          </a:xfrm>
          <a:prstGeom prst="rect">
            <a:avLst/>
          </a:prstGeom>
          <a:noFill/>
        </p:spPr>
        <p:txBody>
          <a:bodyPr wrap="square" rtlCol="0">
            <a:spAutoFit/>
          </a:bodyPr>
          <a:lstStyle/>
          <a:p>
            <a:r>
              <a:rPr lang="en-US" sz="10500" b="1" dirty="0" err="1">
                <a:solidFill>
                  <a:srgbClr val="BF5700"/>
                </a:solidFill>
                <a:latin typeface="Arial" panose="020B0604020202020204" pitchFamily="34" charset="0"/>
                <a:cs typeface="Arial" panose="020B0604020202020204" pitchFamily="34" charset="0"/>
              </a:rPr>
              <a:t>Quibus</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simust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alignamus</a:t>
            </a:r>
            <a:r>
              <a:rPr lang="en-US" sz="10500" b="1" dirty="0">
                <a:solidFill>
                  <a:srgbClr val="BF5700"/>
                </a:solidFill>
                <a:latin typeface="Arial" panose="020B0604020202020204" pitchFamily="34" charset="0"/>
                <a:cs typeface="Arial" panose="020B0604020202020204" pitchFamily="34" charset="0"/>
              </a:rPr>
              <a:t> ut que et, </a:t>
            </a:r>
            <a:r>
              <a:rPr lang="en-US" sz="10500" b="1" dirty="0" err="1">
                <a:solidFill>
                  <a:srgbClr val="BF5700"/>
                </a:solidFill>
                <a:latin typeface="Arial" panose="020B0604020202020204" pitchFamily="34" charset="0"/>
                <a:cs typeface="Arial" panose="020B0604020202020204" pitchFamily="34" charset="0"/>
              </a:rPr>
              <a:t>nobitasitat</a:t>
            </a:r>
            <a:r>
              <a:rPr lang="en-US" sz="10500" b="1" dirty="0">
                <a:solidFill>
                  <a:srgbClr val="BF5700"/>
                </a:solidFill>
                <a:latin typeface="Arial" panose="020B0604020202020204" pitchFamily="34" charset="0"/>
                <a:cs typeface="Arial" panose="020B0604020202020204" pitchFamily="34" charset="0"/>
              </a:rPr>
              <a:t> voles </a:t>
            </a:r>
            <a:r>
              <a:rPr lang="en-US" sz="10500" b="1" dirty="0" err="1">
                <a:solidFill>
                  <a:srgbClr val="BF5700"/>
                </a:solidFill>
                <a:latin typeface="Arial" panose="020B0604020202020204" pitchFamily="34" charset="0"/>
                <a:cs typeface="Arial" panose="020B0604020202020204" pitchFamily="34" charset="0"/>
              </a:rPr>
              <a:t>nonsequi</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recercia</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nemporem</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endParaRPr lang="en-US" sz="10500" b="1" dirty="0">
              <a:solidFill>
                <a:srgbClr val="BF5700"/>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8CFA8010-521F-4A41-8645-9A4566FC018E}"/>
              </a:ext>
            </a:extLst>
          </p:cNvPr>
          <p:cNvSpPr txBox="1"/>
          <p:nvPr/>
        </p:nvSpPr>
        <p:spPr>
          <a:xfrm>
            <a:off x="1371600" y="4788515"/>
            <a:ext cx="31851600" cy="2308324"/>
          </a:xfrm>
          <a:prstGeom prst="rect">
            <a:avLst/>
          </a:prstGeom>
          <a:noFill/>
        </p:spPr>
        <p:txBody>
          <a:bodyPr wrap="square" rtlCol="0">
            <a:spAutoFit/>
          </a:bodyPr>
          <a:lstStyle/>
          <a:p>
            <a:r>
              <a:rPr lang="en-US" sz="4800">
                <a:solidFill>
                  <a:srgbClr val="BF5700"/>
                </a:solidFill>
                <a:latin typeface="Arial" panose="020B0604020202020204" pitchFamily="34" charset="0"/>
                <a:cs typeface="Arial" panose="020B0604020202020204" pitchFamily="34" charset="0"/>
              </a:rPr>
              <a:t>[AUTHORS LINE]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1</a:t>
            </a:r>
            <a:r>
              <a:rPr lang="en-US" sz="4800">
                <a:solidFill>
                  <a:srgbClr val="BF5700"/>
                </a:solidFill>
                <a:latin typeface="Arial" panose="020B0604020202020204" pitchFamily="34" charset="0"/>
                <a:cs typeface="Arial" panose="020B0604020202020204" pitchFamily="34" charset="0"/>
              </a:rPr>
              <a:t>,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2</a:t>
            </a:r>
            <a:r>
              <a:rPr lang="en-US" sz="4800">
                <a:solidFill>
                  <a:srgbClr val="BF5700"/>
                </a:solidFill>
                <a:latin typeface="Arial" panose="020B0604020202020204" pitchFamily="34" charset="0"/>
                <a:cs typeface="Arial" panose="020B0604020202020204" pitchFamily="34" charset="0"/>
              </a:rPr>
              <a:t>,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3</a:t>
            </a:r>
            <a:br>
              <a:rPr lang="en-US" sz="4800">
                <a:solidFill>
                  <a:srgbClr val="BF5700"/>
                </a:solidFill>
                <a:latin typeface="Arial" panose="020B0604020202020204" pitchFamily="34" charset="0"/>
                <a:cs typeface="Arial" panose="020B0604020202020204" pitchFamily="34" charset="0"/>
              </a:rPr>
            </a:br>
            <a:r>
              <a:rPr lang="en-US" sz="4800">
                <a:solidFill>
                  <a:srgbClr val="BF5700"/>
                </a:solidFill>
                <a:latin typeface="Arial" panose="020B0604020202020204" pitchFamily="34" charset="0"/>
                <a:cs typeface="Arial" panose="020B0604020202020204" pitchFamily="34" charset="0"/>
              </a:rPr>
              <a:t>[DEPT./SCHOOL LINE] </a:t>
            </a:r>
            <a:r>
              <a:rPr lang="en-US" sz="4800" baseline="30000">
                <a:solidFill>
                  <a:srgbClr val="BF5700"/>
                </a:solidFill>
                <a:latin typeface="Arial" panose="020B0604020202020204" pitchFamily="34" charset="0"/>
                <a:cs typeface="Arial" panose="020B0604020202020204" pitchFamily="34" charset="0"/>
              </a:rPr>
              <a:t>1</a:t>
            </a:r>
            <a:r>
              <a:rPr lang="en-US" sz="4800">
                <a:solidFill>
                  <a:srgbClr val="BF5700"/>
                </a:solidFill>
                <a:latin typeface="Arial" panose="020B0604020202020204" pitchFamily="34" charset="0"/>
                <a:cs typeface="Arial" panose="020B0604020202020204" pitchFamily="34" charset="0"/>
              </a:rPr>
              <a:t>Department of Integrative Biology, </a:t>
            </a:r>
            <a:r>
              <a:rPr lang="en-US" sz="4800" baseline="30000">
                <a:solidFill>
                  <a:srgbClr val="BF5700"/>
                </a:solidFill>
                <a:latin typeface="Arial" panose="020B0604020202020204" pitchFamily="34" charset="0"/>
                <a:cs typeface="Arial" panose="020B0604020202020204" pitchFamily="34" charset="0"/>
              </a:rPr>
              <a:t>2</a:t>
            </a:r>
            <a:r>
              <a:rPr lang="en-US" sz="4800">
                <a:solidFill>
                  <a:srgbClr val="BF5700"/>
                </a:solidFill>
                <a:latin typeface="Arial" panose="020B0604020202020204" pitchFamily="34" charset="0"/>
                <a:cs typeface="Arial" panose="020B0604020202020204" pitchFamily="34" charset="0"/>
              </a:rPr>
              <a:t>Department of Chemistry, College of Natural Sciences, The University of Texas, </a:t>
            </a:r>
            <a:r>
              <a:rPr lang="en-US" sz="4800" baseline="30000">
                <a:solidFill>
                  <a:srgbClr val="BF5700"/>
                </a:solidFill>
                <a:latin typeface="Arial" panose="020B0604020202020204" pitchFamily="34" charset="0"/>
                <a:cs typeface="Arial" panose="020B0604020202020204" pitchFamily="34" charset="0"/>
              </a:rPr>
              <a:t>3</a:t>
            </a:r>
            <a:r>
              <a:rPr lang="en-US" sz="4800">
                <a:solidFill>
                  <a:srgbClr val="BF5700"/>
                </a:solidFill>
                <a:latin typeface="Arial" panose="020B0604020202020204" pitchFamily="34" charset="0"/>
                <a:cs typeface="Arial" panose="020B0604020202020204" pitchFamily="34" charset="0"/>
              </a:rPr>
              <a:t>Suchandsuch Research Institute</a:t>
            </a:r>
          </a:p>
        </p:txBody>
      </p:sp>
      <p:pic>
        <p:nvPicPr>
          <p:cNvPr id="43" name="Picture 42">
            <a:extLst>
              <a:ext uri="{FF2B5EF4-FFF2-40B4-BE49-F238E27FC236}">
                <a16:creationId xmlns:a16="http://schemas.microsoft.com/office/drawing/2014/main" id="{DEBABE33-5B70-8E49-A424-A3F6B0161BA9}"/>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4" name="Rectangle 43">
            <a:extLst>
              <a:ext uri="{FF2B5EF4-FFF2-40B4-BE49-F238E27FC236}">
                <a16:creationId xmlns:a16="http://schemas.microsoft.com/office/drawing/2014/main" id="{BD7A832A-52F1-E540-B7B4-57CFA37A2366}"/>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5" name="Oval 44">
            <a:extLst>
              <a:ext uri="{FF2B5EF4-FFF2-40B4-BE49-F238E27FC236}">
                <a16:creationId xmlns:a16="http://schemas.microsoft.com/office/drawing/2014/main" id="{B64BF45F-8217-FC48-BBE6-1AC048AF3BA1}"/>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2306196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5CA5B6-D4CE-784B-AFC0-F048CF28B172}"/>
              </a:ext>
            </a:extLst>
          </p:cNvPr>
          <p:cNvSpPr/>
          <p:nvPr/>
        </p:nvSpPr>
        <p:spPr>
          <a:xfrm>
            <a:off x="1371600" y="8229601"/>
            <a:ext cx="11239500" cy="21784128"/>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B62474-A209-CC48-BEED-199F51C6AFFF}"/>
              </a:ext>
            </a:extLst>
          </p:cNvPr>
          <p:cNvSpPr/>
          <p:nvPr/>
        </p:nvSpPr>
        <p:spPr>
          <a:xfrm>
            <a:off x="1371600" y="8229600"/>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5AE7EA2-2D34-444D-8C93-4C6520E1CAC5}"/>
              </a:ext>
            </a:extLst>
          </p:cNvPr>
          <p:cNvSpPr txBox="1"/>
          <p:nvPr/>
        </p:nvSpPr>
        <p:spPr>
          <a:xfrm>
            <a:off x="2057401" y="10091058"/>
            <a:ext cx="9867900" cy="1043362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p:txBody>
      </p:sp>
      <p:sp>
        <p:nvSpPr>
          <p:cNvPr id="8" name="Rectangle 7">
            <a:extLst>
              <a:ext uri="{FF2B5EF4-FFF2-40B4-BE49-F238E27FC236}">
                <a16:creationId xmlns:a16="http://schemas.microsoft.com/office/drawing/2014/main" id="{11D76E45-4221-784E-9042-7F1E9FCA2159}"/>
              </a:ext>
            </a:extLst>
          </p:cNvPr>
          <p:cNvSpPr/>
          <p:nvPr/>
        </p:nvSpPr>
        <p:spPr>
          <a:xfrm>
            <a:off x="1371600" y="30647427"/>
            <a:ext cx="11239500" cy="6385773"/>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AC5DCF-ADC2-9640-AE73-5423F9C05D2D}"/>
              </a:ext>
            </a:extLst>
          </p:cNvPr>
          <p:cNvSpPr/>
          <p:nvPr/>
        </p:nvSpPr>
        <p:spPr>
          <a:xfrm>
            <a:off x="1371600" y="30647427"/>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74D900F-F45C-C14E-92C9-2726BC444C2D}"/>
              </a:ext>
            </a:extLst>
          </p:cNvPr>
          <p:cNvSpPr txBox="1"/>
          <p:nvPr/>
        </p:nvSpPr>
        <p:spPr>
          <a:xfrm>
            <a:off x="2057400" y="32508885"/>
            <a:ext cx="9867901" cy="403187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endParaRPr lang="en-US" sz="32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AC55AFA-F8C3-C646-9842-2C15C0F1787C}"/>
              </a:ext>
            </a:extLst>
          </p:cNvPr>
          <p:cNvSpPr/>
          <p:nvPr/>
        </p:nvSpPr>
        <p:spPr>
          <a:xfrm>
            <a:off x="13792200" y="15673329"/>
            <a:ext cx="11239500" cy="21359871"/>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6CEFC7-6632-4146-8167-8131C6010436}"/>
              </a:ext>
            </a:extLst>
          </p:cNvPr>
          <p:cNvSpPr/>
          <p:nvPr/>
        </p:nvSpPr>
        <p:spPr>
          <a:xfrm>
            <a:off x="13792200" y="15673329"/>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a:t>
            </a:r>
          </a:p>
        </p:txBody>
      </p:sp>
      <p:sp>
        <p:nvSpPr>
          <p:cNvPr id="14" name="Rectangle 13">
            <a:extLst>
              <a:ext uri="{FF2B5EF4-FFF2-40B4-BE49-F238E27FC236}">
                <a16:creationId xmlns:a16="http://schemas.microsoft.com/office/drawing/2014/main" id="{391B0B5D-77C3-2C4E-859F-9F48FF6A8317}"/>
              </a:ext>
            </a:extLst>
          </p:cNvPr>
          <p:cNvSpPr/>
          <p:nvPr/>
        </p:nvSpPr>
        <p:spPr>
          <a:xfrm>
            <a:off x="13754100" y="8192725"/>
            <a:ext cx="23660100" cy="6793276"/>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C7AB13-9DDD-C541-9442-BFD67D121370}"/>
              </a:ext>
            </a:extLst>
          </p:cNvPr>
          <p:cNvSpPr/>
          <p:nvPr/>
        </p:nvSpPr>
        <p:spPr>
          <a:xfrm>
            <a:off x="13754100" y="8229600"/>
            <a:ext cx="236601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17" name="Rectangle 16">
            <a:extLst>
              <a:ext uri="{FF2B5EF4-FFF2-40B4-BE49-F238E27FC236}">
                <a16:creationId xmlns:a16="http://schemas.microsoft.com/office/drawing/2014/main" id="{612E3E93-802E-AA44-9E8C-E2D9B39F1F24}"/>
              </a:ext>
            </a:extLst>
          </p:cNvPr>
          <p:cNvSpPr/>
          <p:nvPr/>
        </p:nvSpPr>
        <p:spPr>
          <a:xfrm>
            <a:off x="38557200" y="8192725"/>
            <a:ext cx="11277600" cy="14565676"/>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6BE3F83-7CE9-C841-9FD7-854C8D59F3AA}"/>
              </a:ext>
            </a:extLst>
          </p:cNvPr>
          <p:cNvSpPr/>
          <p:nvPr/>
        </p:nvSpPr>
        <p:spPr>
          <a:xfrm>
            <a:off x="38557200" y="8229600"/>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EBD699F-9855-4F4D-94C5-6CB6C7AB5BEF}"/>
              </a:ext>
            </a:extLst>
          </p:cNvPr>
          <p:cNvSpPr txBox="1"/>
          <p:nvPr/>
        </p:nvSpPr>
        <p:spPr>
          <a:xfrm>
            <a:off x="39243000" y="18615121"/>
            <a:ext cx="99060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60C0F2E-8FAE-0748-AEDD-F5EFEBD20562}"/>
              </a:ext>
            </a:extLst>
          </p:cNvPr>
          <p:cNvSpPr/>
          <p:nvPr/>
        </p:nvSpPr>
        <p:spPr>
          <a:xfrm>
            <a:off x="38557200" y="23460529"/>
            <a:ext cx="11277600" cy="58510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CD6AE6E-1DC4-C04E-91E5-605A2100EDED}"/>
              </a:ext>
            </a:extLst>
          </p:cNvPr>
          <p:cNvSpPr/>
          <p:nvPr/>
        </p:nvSpPr>
        <p:spPr>
          <a:xfrm>
            <a:off x="38557200" y="23460528"/>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B2FA725-0E4F-6742-8A91-62AB532AA724}"/>
              </a:ext>
            </a:extLst>
          </p:cNvPr>
          <p:cNvSpPr txBox="1"/>
          <p:nvPr/>
        </p:nvSpPr>
        <p:spPr>
          <a:xfrm>
            <a:off x="39243000" y="25321986"/>
            <a:ext cx="99060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a:t>
            </a:r>
          </a:p>
        </p:txBody>
      </p:sp>
      <p:sp>
        <p:nvSpPr>
          <p:cNvPr id="23" name="Rectangle 22">
            <a:extLst>
              <a:ext uri="{FF2B5EF4-FFF2-40B4-BE49-F238E27FC236}">
                <a16:creationId xmlns:a16="http://schemas.microsoft.com/office/drawing/2014/main" id="{A45ADA07-8278-B54B-9CE5-CA9E03B56D9F}"/>
              </a:ext>
            </a:extLst>
          </p:cNvPr>
          <p:cNvSpPr/>
          <p:nvPr/>
        </p:nvSpPr>
        <p:spPr>
          <a:xfrm>
            <a:off x="38557200" y="30013729"/>
            <a:ext cx="11277600" cy="70194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8468F0-D162-6049-89F7-707BF1D66469}"/>
              </a:ext>
            </a:extLst>
          </p:cNvPr>
          <p:cNvSpPr/>
          <p:nvPr/>
        </p:nvSpPr>
        <p:spPr>
          <a:xfrm>
            <a:off x="38557200" y="30013728"/>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CCC9FD2-2D31-614C-9866-71CB153F7003}"/>
              </a:ext>
            </a:extLst>
          </p:cNvPr>
          <p:cNvSpPr txBox="1"/>
          <p:nvPr/>
        </p:nvSpPr>
        <p:spPr>
          <a:xfrm>
            <a:off x="39243000" y="31875186"/>
            <a:ext cx="99060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endParaRPr lang="en-US" sz="32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3C8AD7E-06F8-8949-BB09-26749BA1BAEC}"/>
              </a:ext>
            </a:extLst>
          </p:cNvPr>
          <p:cNvSpPr/>
          <p:nvPr/>
        </p:nvSpPr>
        <p:spPr>
          <a:xfrm>
            <a:off x="26187400" y="15673329"/>
            <a:ext cx="11239500" cy="21359871"/>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6A8078E-7664-F34A-A35C-D45947C3C523}"/>
              </a:ext>
            </a:extLst>
          </p:cNvPr>
          <p:cNvSpPr/>
          <p:nvPr/>
        </p:nvSpPr>
        <p:spPr>
          <a:xfrm>
            <a:off x="26187400" y="15673329"/>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Results</a:t>
            </a:r>
          </a:p>
        </p:txBody>
      </p:sp>
      <p:sp>
        <p:nvSpPr>
          <p:cNvPr id="31" name="TextBox 30">
            <a:extLst>
              <a:ext uri="{FF2B5EF4-FFF2-40B4-BE49-F238E27FC236}">
                <a16:creationId xmlns:a16="http://schemas.microsoft.com/office/drawing/2014/main" id="{BF866DBD-AFA5-E34A-AFF1-B30F11404610}"/>
              </a:ext>
            </a:extLst>
          </p:cNvPr>
          <p:cNvSpPr txBox="1"/>
          <p:nvPr/>
        </p:nvSpPr>
        <p:spPr>
          <a:xfrm>
            <a:off x="14478001" y="17534787"/>
            <a:ext cx="9867900"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solupta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spellande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moluptionem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consequae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audanto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tatiae</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quodit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quaerumquiam</a:t>
            </a:r>
            <a:endParaRPr lang="en-US" sz="32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7640BDE-C67D-B84A-829C-36A8AE3405CF}"/>
              </a:ext>
            </a:extLst>
          </p:cNvPr>
          <p:cNvSpPr txBox="1"/>
          <p:nvPr/>
        </p:nvSpPr>
        <p:spPr>
          <a:xfrm>
            <a:off x="26873201" y="30574357"/>
            <a:ext cx="9867900" cy="600164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solupta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spellande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moluptionem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consequae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audanto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tatiae</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quodit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quaerumquiam</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eatquid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eliqui</a:t>
            </a:r>
            <a:r>
              <a:rPr lang="en-US" sz="3200" dirty="0">
                <a:latin typeface="Arial" panose="020B0604020202020204" pitchFamily="34" charset="0"/>
                <a:cs typeface="Arial" panose="020B0604020202020204" pitchFamily="34" charset="0"/>
              </a:rPr>
              <a:t> dolupta </a:t>
            </a:r>
            <a:r>
              <a:rPr lang="en-US" sz="3200" dirty="0" err="1">
                <a:latin typeface="Arial" panose="020B0604020202020204" pitchFamily="34" charset="0"/>
                <a:cs typeface="Arial" panose="020B0604020202020204" pitchFamily="34" charset="0"/>
              </a:rPr>
              <a:t>tiatiumet</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voluptae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a:t>
            </a:r>
            <a:r>
              <a:rPr lang="en-US" sz="3200" dirty="0">
                <a:latin typeface="Arial" panose="020B0604020202020204" pitchFamily="34" charset="0"/>
                <a:cs typeface="Arial" panose="020B0604020202020204" pitchFamily="34" charset="0"/>
              </a:rPr>
              <a:t> consent, </a:t>
            </a:r>
            <a:r>
              <a:rPr lang="en-US" sz="3200" dirty="0" err="1">
                <a:latin typeface="Arial" panose="020B0604020202020204" pitchFamily="34" charset="0"/>
                <a:cs typeface="Arial" panose="020B0604020202020204" pitchFamily="34" charset="0"/>
              </a:rPr>
              <a:t>occusa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inciend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itatqui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iligenti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dolesti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nvenda</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comnient</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nessi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sandianis</a:t>
            </a:r>
            <a:r>
              <a:rPr lang="en-US" sz="3200" dirty="0">
                <a:latin typeface="Arial" panose="020B0604020202020204" pitchFamily="34" charset="0"/>
                <a:cs typeface="Arial" panose="020B0604020202020204" pitchFamily="34" charset="0"/>
              </a:rPr>
              <a:t> con et </a:t>
            </a:r>
            <a:r>
              <a:rPr lang="en-US" sz="3200" dirty="0" err="1">
                <a:latin typeface="Arial" panose="020B0604020202020204" pitchFamily="34" charset="0"/>
                <a:cs typeface="Arial" panose="020B0604020202020204" pitchFamily="34" charset="0"/>
              </a:rPr>
              <a:t>adi</a:t>
            </a:r>
            <a:r>
              <a:rPr lang="en-US" sz="3200" dirty="0">
                <a:latin typeface="Arial" panose="020B0604020202020204" pitchFamily="34" charset="0"/>
                <a:cs typeface="Arial" panose="020B0604020202020204" pitchFamily="34" charset="0"/>
              </a:rPr>
              <a:t> sit, </a:t>
            </a:r>
            <a:r>
              <a:rPr lang="en-US" sz="3200" dirty="0" err="1">
                <a:latin typeface="Arial" panose="020B0604020202020204" pitchFamily="34" charset="0"/>
                <a:cs typeface="Arial" panose="020B0604020202020204" pitchFamily="34" charset="0"/>
              </a:rPr>
              <a:t>occum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fugiaestibea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doloris</a:t>
            </a:r>
            <a:r>
              <a:rPr lang="en-US" sz="3200" dirty="0">
                <a:latin typeface="Arial" panose="020B0604020202020204" pitchFamily="34" charset="0"/>
                <a:cs typeface="Arial" panose="020B0604020202020204" pitchFamily="34" charset="0"/>
              </a:rPr>
              <a:t> ut</a:t>
            </a:r>
          </a:p>
        </p:txBody>
      </p:sp>
      <p:sp>
        <p:nvSpPr>
          <p:cNvPr id="39" name="Rectangle 38">
            <a:extLst>
              <a:ext uri="{FF2B5EF4-FFF2-40B4-BE49-F238E27FC236}">
                <a16:creationId xmlns:a16="http://schemas.microsoft.com/office/drawing/2014/main" id="{95B41FA5-B29F-AA4F-BF8E-7878B98CD4FC}"/>
              </a:ext>
            </a:extLst>
          </p:cNvPr>
          <p:cNvSpPr/>
          <p:nvPr/>
        </p:nvSpPr>
        <p:spPr>
          <a:xfrm>
            <a:off x="26860500" y="17638485"/>
            <a:ext cx="9867899" cy="1237524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0" name="Rectangle 39">
            <a:extLst>
              <a:ext uri="{FF2B5EF4-FFF2-40B4-BE49-F238E27FC236}">
                <a16:creationId xmlns:a16="http://schemas.microsoft.com/office/drawing/2014/main" id="{D8D7EFEC-620D-234D-BF64-BB9635DB4175}"/>
              </a:ext>
            </a:extLst>
          </p:cNvPr>
          <p:cNvSpPr/>
          <p:nvPr/>
        </p:nvSpPr>
        <p:spPr>
          <a:xfrm>
            <a:off x="2057400" y="20981884"/>
            <a:ext cx="9943648" cy="832971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1" name="Rectangle 40">
            <a:extLst>
              <a:ext uri="{FF2B5EF4-FFF2-40B4-BE49-F238E27FC236}">
                <a16:creationId xmlns:a16="http://schemas.microsoft.com/office/drawing/2014/main" id="{6FC26978-F8F6-7F4C-9E24-3FD523AEBCE8}"/>
              </a:ext>
            </a:extLst>
          </p:cNvPr>
          <p:cNvSpPr/>
          <p:nvPr/>
        </p:nvSpPr>
        <p:spPr>
          <a:xfrm>
            <a:off x="14439900" y="10194757"/>
            <a:ext cx="22288499" cy="411560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3" name="Rectangle 42">
            <a:extLst>
              <a:ext uri="{FF2B5EF4-FFF2-40B4-BE49-F238E27FC236}">
                <a16:creationId xmlns:a16="http://schemas.microsoft.com/office/drawing/2014/main" id="{EB2CA3A1-CAB0-0344-9CBC-855793B39E79}"/>
              </a:ext>
            </a:extLst>
          </p:cNvPr>
          <p:cNvSpPr/>
          <p:nvPr/>
        </p:nvSpPr>
        <p:spPr>
          <a:xfrm>
            <a:off x="14478002" y="32312635"/>
            <a:ext cx="9829798"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4" name="Rectangle 43">
            <a:extLst>
              <a:ext uri="{FF2B5EF4-FFF2-40B4-BE49-F238E27FC236}">
                <a16:creationId xmlns:a16="http://schemas.microsoft.com/office/drawing/2014/main" id="{7676E13B-73D2-DB49-B489-96642C84B8C0}"/>
              </a:ext>
            </a:extLst>
          </p:cNvPr>
          <p:cNvSpPr/>
          <p:nvPr/>
        </p:nvSpPr>
        <p:spPr>
          <a:xfrm>
            <a:off x="14478002" y="21979915"/>
            <a:ext cx="9829798"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5" name="Rectangle 44">
            <a:extLst>
              <a:ext uri="{FF2B5EF4-FFF2-40B4-BE49-F238E27FC236}">
                <a16:creationId xmlns:a16="http://schemas.microsoft.com/office/drawing/2014/main" id="{0666EC86-456C-394F-8AFA-6B7BF0D7C57C}"/>
              </a:ext>
            </a:extLst>
          </p:cNvPr>
          <p:cNvSpPr/>
          <p:nvPr/>
        </p:nvSpPr>
        <p:spPr>
          <a:xfrm>
            <a:off x="14478002" y="27146275"/>
            <a:ext cx="9829798"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6" name="Rectangle 45">
            <a:extLst>
              <a:ext uri="{FF2B5EF4-FFF2-40B4-BE49-F238E27FC236}">
                <a16:creationId xmlns:a16="http://schemas.microsoft.com/office/drawing/2014/main" id="{506D8AC3-2194-D840-A27C-83E80CE195D7}"/>
              </a:ext>
            </a:extLst>
          </p:cNvPr>
          <p:cNvSpPr/>
          <p:nvPr/>
        </p:nvSpPr>
        <p:spPr>
          <a:xfrm>
            <a:off x="39243001" y="10194757"/>
            <a:ext cx="9906000" cy="797017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7" name="TextBox 36">
            <a:extLst>
              <a:ext uri="{FF2B5EF4-FFF2-40B4-BE49-F238E27FC236}">
                <a16:creationId xmlns:a16="http://schemas.microsoft.com/office/drawing/2014/main" id="{32705836-4722-C443-8743-BE0844245764}"/>
              </a:ext>
            </a:extLst>
          </p:cNvPr>
          <p:cNvSpPr txBox="1"/>
          <p:nvPr/>
        </p:nvSpPr>
        <p:spPr>
          <a:xfrm>
            <a:off x="1371600" y="1016000"/>
            <a:ext cx="33223200" cy="3323987"/>
          </a:xfrm>
          <a:prstGeom prst="rect">
            <a:avLst/>
          </a:prstGeom>
          <a:noFill/>
        </p:spPr>
        <p:txBody>
          <a:bodyPr wrap="square" rtlCol="0">
            <a:spAutoFit/>
          </a:bodyPr>
          <a:lstStyle/>
          <a:p>
            <a:r>
              <a:rPr lang="en-US" sz="10500" b="1" dirty="0" err="1">
                <a:solidFill>
                  <a:srgbClr val="BF5700"/>
                </a:solidFill>
                <a:latin typeface="Arial" panose="020B0604020202020204" pitchFamily="34" charset="0"/>
                <a:cs typeface="Arial" panose="020B0604020202020204" pitchFamily="34" charset="0"/>
              </a:rPr>
              <a:t>Quibus</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simust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alignamus</a:t>
            </a:r>
            <a:r>
              <a:rPr lang="en-US" sz="10500" b="1" dirty="0">
                <a:solidFill>
                  <a:srgbClr val="BF5700"/>
                </a:solidFill>
                <a:latin typeface="Arial" panose="020B0604020202020204" pitchFamily="34" charset="0"/>
                <a:cs typeface="Arial" panose="020B0604020202020204" pitchFamily="34" charset="0"/>
              </a:rPr>
              <a:t> ut que et, </a:t>
            </a:r>
            <a:r>
              <a:rPr lang="en-US" sz="10500" b="1" dirty="0" err="1">
                <a:solidFill>
                  <a:srgbClr val="BF5700"/>
                </a:solidFill>
                <a:latin typeface="Arial" panose="020B0604020202020204" pitchFamily="34" charset="0"/>
                <a:cs typeface="Arial" panose="020B0604020202020204" pitchFamily="34" charset="0"/>
              </a:rPr>
              <a:t>nobitasitat</a:t>
            </a:r>
            <a:r>
              <a:rPr lang="en-US" sz="10500" b="1" dirty="0">
                <a:solidFill>
                  <a:srgbClr val="BF5700"/>
                </a:solidFill>
                <a:latin typeface="Arial" panose="020B0604020202020204" pitchFamily="34" charset="0"/>
                <a:cs typeface="Arial" panose="020B0604020202020204" pitchFamily="34" charset="0"/>
              </a:rPr>
              <a:t> voles </a:t>
            </a:r>
            <a:r>
              <a:rPr lang="en-US" sz="10500" b="1" dirty="0" err="1">
                <a:solidFill>
                  <a:srgbClr val="BF5700"/>
                </a:solidFill>
                <a:latin typeface="Arial" panose="020B0604020202020204" pitchFamily="34" charset="0"/>
                <a:cs typeface="Arial" panose="020B0604020202020204" pitchFamily="34" charset="0"/>
              </a:rPr>
              <a:t>nonsequi</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recercia</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nemporem</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endParaRPr lang="en-US" sz="10500" b="1" dirty="0">
              <a:solidFill>
                <a:srgbClr val="BF5700"/>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01B8513-4317-C94B-80BA-C8763735E72E}"/>
              </a:ext>
            </a:extLst>
          </p:cNvPr>
          <p:cNvSpPr txBox="1"/>
          <p:nvPr/>
        </p:nvSpPr>
        <p:spPr>
          <a:xfrm>
            <a:off x="1371600" y="4788515"/>
            <a:ext cx="31851600" cy="2308324"/>
          </a:xfrm>
          <a:prstGeom prst="rect">
            <a:avLst/>
          </a:prstGeom>
          <a:noFill/>
        </p:spPr>
        <p:txBody>
          <a:bodyPr wrap="square" rtlCol="0">
            <a:spAutoFit/>
          </a:bodyPr>
          <a:lstStyle/>
          <a:p>
            <a:r>
              <a:rPr lang="en-US" sz="4800">
                <a:solidFill>
                  <a:srgbClr val="BF5700"/>
                </a:solidFill>
                <a:latin typeface="Arial" panose="020B0604020202020204" pitchFamily="34" charset="0"/>
                <a:cs typeface="Arial" panose="020B0604020202020204" pitchFamily="34" charset="0"/>
              </a:rPr>
              <a:t>[AUTHORS LINE]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1</a:t>
            </a:r>
            <a:r>
              <a:rPr lang="en-US" sz="4800">
                <a:solidFill>
                  <a:srgbClr val="BF5700"/>
                </a:solidFill>
                <a:latin typeface="Arial" panose="020B0604020202020204" pitchFamily="34" charset="0"/>
                <a:cs typeface="Arial" panose="020B0604020202020204" pitchFamily="34" charset="0"/>
              </a:rPr>
              <a:t>,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2</a:t>
            </a:r>
            <a:r>
              <a:rPr lang="en-US" sz="4800">
                <a:solidFill>
                  <a:srgbClr val="BF5700"/>
                </a:solidFill>
                <a:latin typeface="Arial" panose="020B0604020202020204" pitchFamily="34" charset="0"/>
                <a:cs typeface="Arial" panose="020B0604020202020204" pitchFamily="34" charset="0"/>
              </a:rPr>
              <a:t>,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3</a:t>
            </a:r>
            <a:br>
              <a:rPr lang="en-US" sz="4800">
                <a:solidFill>
                  <a:srgbClr val="BF5700"/>
                </a:solidFill>
                <a:latin typeface="Arial" panose="020B0604020202020204" pitchFamily="34" charset="0"/>
                <a:cs typeface="Arial" panose="020B0604020202020204" pitchFamily="34" charset="0"/>
              </a:rPr>
            </a:br>
            <a:r>
              <a:rPr lang="en-US" sz="4800">
                <a:solidFill>
                  <a:srgbClr val="BF5700"/>
                </a:solidFill>
                <a:latin typeface="Arial" panose="020B0604020202020204" pitchFamily="34" charset="0"/>
                <a:cs typeface="Arial" panose="020B0604020202020204" pitchFamily="34" charset="0"/>
              </a:rPr>
              <a:t>[DEPT./SCHOOL LINE] </a:t>
            </a:r>
            <a:r>
              <a:rPr lang="en-US" sz="4800" baseline="30000">
                <a:solidFill>
                  <a:srgbClr val="BF5700"/>
                </a:solidFill>
                <a:latin typeface="Arial" panose="020B0604020202020204" pitchFamily="34" charset="0"/>
                <a:cs typeface="Arial" panose="020B0604020202020204" pitchFamily="34" charset="0"/>
              </a:rPr>
              <a:t>1</a:t>
            </a:r>
            <a:r>
              <a:rPr lang="en-US" sz="4800">
                <a:solidFill>
                  <a:srgbClr val="BF5700"/>
                </a:solidFill>
                <a:latin typeface="Arial" panose="020B0604020202020204" pitchFamily="34" charset="0"/>
                <a:cs typeface="Arial" panose="020B0604020202020204" pitchFamily="34" charset="0"/>
              </a:rPr>
              <a:t>Department of Integrative Biology, </a:t>
            </a:r>
            <a:r>
              <a:rPr lang="en-US" sz="4800" baseline="30000">
                <a:solidFill>
                  <a:srgbClr val="BF5700"/>
                </a:solidFill>
                <a:latin typeface="Arial" panose="020B0604020202020204" pitchFamily="34" charset="0"/>
                <a:cs typeface="Arial" panose="020B0604020202020204" pitchFamily="34" charset="0"/>
              </a:rPr>
              <a:t>2</a:t>
            </a:r>
            <a:r>
              <a:rPr lang="en-US" sz="4800">
                <a:solidFill>
                  <a:srgbClr val="BF5700"/>
                </a:solidFill>
                <a:latin typeface="Arial" panose="020B0604020202020204" pitchFamily="34" charset="0"/>
                <a:cs typeface="Arial" panose="020B0604020202020204" pitchFamily="34" charset="0"/>
              </a:rPr>
              <a:t>Department of Chemistry, College of Natural Sciences, The University of Texas, </a:t>
            </a:r>
            <a:r>
              <a:rPr lang="en-US" sz="4800" baseline="30000">
                <a:solidFill>
                  <a:srgbClr val="BF5700"/>
                </a:solidFill>
                <a:latin typeface="Arial" panose="020B0604020202020204" pitchFamily="34" charset="0"/>
                <a:cs typeface="Arial" panose="020B0604020202020204" pitchFamily="34" charset="0"/>
              </a:rPr>
              <a:t>3</a:t>
            </a:r>
            <a:r>
              <a:rPr lang="en-US" sz="4800">
                <a:solidFill>
                  <a:srgbClr val="BF5700"/>
                </a:solidFill>
                <a:latin typeface="Arial" panose="020B0604020202020204" pitchFamily="34" charset="0"/>
                <a:cs typeface="Arial" panose="020B0604020202020204" pitchFamily="34" charset="0"/>
              </a:rPr>
              <a:t>Suchandsuch Research Institute</a:t>
            </a:r>
          </a:p>
        </p:txBody>
      </p:sp>
      <p:pic>
        <p:nvPicPr>
          <p:cNvPr id="42" name="Picture 41">
            <a:extLst>
              <a:ext uri="{FF2B5EF4-FFF2-40B4-BE49-F238E27FC236}">
                <a16:creationId xmlns:a16="http://schemas.microsoft.com/office/drawing/2014/main" id="{3AAC7951-850C-A04B-BFA5-52B6231E7AE5}"/>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7" name="Rectangle 46">
            <a:extLst>
              <a:ext uri="{FF2B5EF4-FFF2-40B4-BE49-F238E27FC236}">
                <a16:creationId xmlns:a16="http://schemas.microsoft.com/office/drawing/2014/main" id="{504C524C-ACE9-BE47-9656-435E092E5A4E}"/>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8" name="Oval 47">
            <a:extLst>
              <a:ext uri="{FF2B5EF4-FFF2-40B4-BE49-F238E27FC236}">
                <a16:creationId xmlns:a16="http://schemas.microsoft.com/office/drawing/2014/main" id="{4AA4FACB-6B11-084B-A9F5-486542B13D5E}"/>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3326270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B2F3F4-09B0-AF43-99F4-57966F82DA2C}"/>
              </a:ext>
            </a:extLst>
          </p:cNvPr>
          <p:cNvSpPr/>
          <p:nvPr/>
        </p:nvSpPr>
        <p:spPr>
          <a:xfrm>
            <a:off x="1371600" y="8229601"/>
            <a:ext cx="13030200" cy="9340428"/>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A2A88B-3360-5040-9003-E2372CDE5E46}"/>
              </a:ext>
            </a:extLst>
          </p:cNvPr>
          <p:cNvSpPr/>
          <p:nvPr/>
        </p:nvSpPr>
        <p:spPr>
          <a:xfrm>
            <a:off x="1371600" y="8229600"/>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B90A20-4E2F-9345-8389-3629C2404D3E}"/>
              </a:ext>
            </a:extLst>
          </p:cNvPr>
          <p:cNvSpPr txBox="1"/>
          <p:nvPr/>
        </p:nvSpPr>
        <p:spPr>
          <a:xfrm>
            <a:off x="2057400" y="10091058"/>
            <a:ext cx="116586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endParaRPr lang="en-US" sz="32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6798962-C1C7-D04D-A223-75C1A115DA80}"/>
              </a:ext>
            </a:extLst>
          </p:cNvPr>
          <p:cNvSpPr/>
          <p:nvPr/>
        </p:nvSpPr>
        <p:spPr>
          <a:xfrm>
            <a:off x="1371600" y="18272157"/>
            <a:ext cx="13030200" cy="4486244"/>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4A6358-4507-B847-8C53-A48D4ED9E51F}"/>
              </a:ext>
            </a:extLst>
          </p:cNvPr>
          <p:cNvSpPr/>
          <p:nvPr/>
        </p:nvSpPr>
        <p:spPr>
          <a:xfrm>
            <a:off x="1371600" y="18272156"/>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D29A58E-D562-F54D-B558-954C3CA12777}"/>
              </a:ext>
            </a:extLst>
          </p:cNvPr>
          <p:cNvSpPr txBox="1"/>
          <p:nvPr/>
        </p:nvSpPr>
        <p:spPr>
          <a:xfrm>
            <a:off x="2057400" y="20133614"/>
            <a:ext cx="11658600" cy="206210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056CC652-4A5B-054C-B7C1-8A506A4D8DED}"/>
              </a:ext>
            </a:extLst>
          </p:cNvPr>
          <p:cNvSpPr/>
          <p:nvPr/>
        </p:nvSpPr>
        <p:spPr>
          <a:xfrm>
            <a:off x="1371600" y="23460529"/>
            <a:ext cx="13030200" cy="135726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39631C-08BB-0541-B861-34DFCCDB4FE0}"/>
              </a:ext>
            </a:extLst>
          </p:cNvPr>
          <p:cNvSpPr/>
          <p:nvPr/>
        </p:nvSpPr>
        <p:spPr>
          <a:xfrm>
            <a:off x="1371600" y="23460528"/>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13" name="TextBox 12">
            <a:extLst>
              <a:ext uri="{FF2B5EF4-FFF2-40B4-BE49-F238E27FC236}">
                <a16:creationId xmlns:a16="http://schemas.microsoft.com/office/drawing/2014/main" id="{50FD8DF5-9B3B-8A44-AA28-70DEB4E46187}"/>
              </a:ext>
            </a:extLst>
          </p:cNvPr>
          <p:cNvSpPr txBox="1"/>
          <p:nvPr/>
        </p:nvSpPr>
        <p:spPr>
          <a:xfrm>
            <a:off x="2057400" y="34513897"/>
            <a:ext cx="11658600"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a:t>
            </a:r>
          </a:p>
        </p:txBody>
      </p:sp>
      <p:sp>
        <p:nvSpPr>
          <p:cNvPr id="14" name="Rectangle 13">
            <a:extLst>
              <a:ext uri="{FF2B5EF4-FFF2-40B4-BE49-F238E27FC236}">
                <a16:creationId xmlns:a16="http://schemas.microsoft.com/office/drawing/2014/main" id="{0847A8CC-451A-FF4D-A992-5AA8F5046E6F}"/>
              </a:ext>
            </a:extLst>
          </p:cNvPr>
          <p:cNvSpPr/>
          <p:nvPr/>
        </p:nvSpPr>
        <p:spPr>
          <a:xfrm>
            <a:off x="15544800" y="8229601"/>
            <a:ext cx="20078700" cy="28803600"/>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1D1C45-5D5B-AE41-90A5-588D8661AF6B}"/>
              </a:ext>
            </a:extLst>
          </p:cNvPr>
          <p:cNvSpPr/>
          <p:nvPr/>
        </p:nvSpPr>
        <p:spPr>
          <a:xfrm>
            <a:off x="15544800" y="8229600"/>
            <a:ext cx="200787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4FF718D-5147-DC4F-BA2F-D53A6E71E851}"/>
              </a:ext>
            </a:extLst>
          </p:cNvPr>
          <p:cNvSpPr/>
          <p:nvPr/>
        </p:nvSpPr>
        <p:spPr>
          <a:xfrm>
            <a:off x="36804600" y="8229601"/>
            <a:ext cx="13030200" cy="14528800"/>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8EC08D-F3CB-A243-A37D-C070C1327C62}"/>
              </a:ext>
            </a:extLst>
          </p:cNvPr>
          <p:cNvSpPr/>
          <p:nvPr/>
        </p:nvSpPr>
        <p:spPr>
          <a:xfrm>
            <a:off x="36804600" y="8229600"/>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72CFE89-0E27-8F41-8E99-EA630A86D407}"/>
              </a:ext>
            </a:extLst>
          </p:cNvPr>
          <p:cNvSpPr txBox="1"/>
          <p:nvPr/>
        </p:nvSpPr>
        <p:spPr>
          <a:xfrm>
            <a:off x="37490400" y="19148729"/>
            <a:ext cx="11658600"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36CCAA2E-E485-8344-A536-7BD3970D2820}"/>
              </a:ext>
            </a:extLst>
          </p:cNvPr>
          <p:cNvSpPr/>
          <p:nvPr/>
        </p:nvSpPr>
        <p:spPr>
          <a:xfrm>
            <a:off x="36804600" y="23460529"/>
            <a:ext cx="13030200" cy="58510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9430B91-8AA9-6348-80F6-DF385B5A1F00}"/>
              </a:ext>
            </a:extLst>
          </p:cNvPr>
          <p:cNvSpPr/>
          <p:nvPr/>
        </p:nvSpPr>
        <p:spPr>
          <a:xfrm>
            <a:off x="36804600" y="23460528"/>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A8FFCE5-9811-C541-BAEF-E61E890EBD22}"/>
              </a:ext>
            </a:extLst>
          </p:cNvPr>
          <p:cNvSpPr txBox="1"/>
          <p:nvPr/>
        </p:nvSpPr>
        <p:spPr>
          <a:xfrm>
            <a:off x="37490400" y="25321986"/>
            <a:ext cx="116586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endParaRPr lang="en-US" sz="320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B2AE2714-85D6-9141-8BE7-6A70A37DE111}"/>
              </a:ext>
            </a:extLst>
          </p:cNvPr>
          <p:cNvSpPr/>
          <p:nvPr/>
        </p:nvSpPr>
        <p:spPr>
          <a:xfrm>
            <a:off x="36804600" y="30013729"/>
            <a:ext cx="13030200" cy="70194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D96B68-D54A-5A40-A6AC-3E453DB8FF98}"/>
              </a:ext>
            </a:extLst>
          </p:cNvPr>
          <p:cNvSpPr/>
          <p:nvPr/>
        </p:nvSpPr>
        <p:spPr>
          <a:xfrm>
            <a:off x="36804600" y="30013728"/>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88C4C15-2C03-0B49-95A9-8826656316BF}"/>
              </a:ext>
            </a:extLst>
          </p:cNvPr>
          <p:cNvSpPr txBox="1"/>
          <p:nvPr/>
        </p:nvSpPr>
        <p:spPr>
          <a:xfrm>
            <a:off x="37490400" y="31875186"/>
            <a:ext cx="116586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a:p>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endParaRPr lang="en-US" sz="32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6BF1801F-E1EB-5F4B-B7A6-3185FBAD71A6}"/>
              </a:ext>
            </a:extLst>
          </p:cNvPr>
          <p:cNvSpPr/>
          <p:nvPr/>
        </p:nvSpPr>
        <p:spPr>
          <a:xfrm>
            <a:off x="16230600" y="19396527"/>
            <a:ext cx="5719326"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3" name="Rectangle 32">
            <a:extLst>
              <a:ext uri="{FF2B5EF4-FFF2-40B4-BE49-F238E27FC236}">
                <a16:creationId xmlns:a16="http://schemas.microsoft.com/office/drawing/2014/main" id="{0B253A3C-9090-C343-B90E-223921CC5F9B}"/>
              </a:ext>
            </a:extLst>
          </p:cNvPr>
          <p:cNvSpPr/>
          <p:nvPr/>
        </p:nvSpPr>
        <p:spPr>
          <a:xfrm>
            <a:off x="16230600" y="28861416"/>
            <a:ext cx="18745200" cy="77145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4" name="TextBox 33">
            <a:extLst>
              <a:ext uri="{FF2B5EF4-FFF2-40B4-BE49-F238E27FC236}">
                <a16:creationId xmlns:a16="http://schemas.microsoft.com/office/drawing/2014/main" id="{A20B555C-CA20-DC4A-9662-ED9977A9ECAE}"/>
              </a:ext>
            </a:extLst>
          </p:cNvPr>
          <p:cNvSpPr txBox="1"/>
          <p:nvPr/>
        </p:nvSpPr>
        <p:spPr>
          <a:xfrm>
            <a:off x="16278606" y="23917729"/>
            <a:ext cx="18745200" cy="452431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et</a:t>
            </a:r>
          </a:p>
        </p:txBody>
      </p:sp>
      <p:sp>
        <p:nvSpPr>
          <p:cNvPr id="38" name="Rectangle 37">
            <a:extLst>
              <a:ext uri="{FF2B5EF4-FFF2-40B4-BE49-F238E27FC236}">
                <a16:creationId xmlns:a16="http://schemas.microsoft.com/office/drawing/2014/main" id="{BCFAE038-5E1C-E542-AC6C-E7AE09BBF3D0}"/>
              </a:ext>
            </a:extLst>
          </p:cNvPr>
          <p:cNvSpPr/>
          <p:nvPr/>
        </p:nvSpPr>
        <p:spPr>
          <a:xfrm>
            <a:off x="2057400" y="25321986"/>
            <a:ext cx="116586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9" name="Rectangle 38">
            <a:extLst>
              <a:ext uri="{FF2B5EF4-FFF2-40B4-BE49-F238E27FC236}">
                <a16:creationId xmlns:a16="http://schemas.microsoft.com/office/drawing/2014/main" id="{DD996B72-28B5-0E4E-B261-328D7331F68E}"/>
              </a:ext>
            </a:extLst>
          </p:cNvPr>
          <p:cNvSpPr/>
          <p:nvPr/>
        </p:nvSpPr>
        <p:spPr>
          <a:xfrm>
            <a:off x="29256474" y="19396527"/>
            <a:ext cx="5719326"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0" name="Rectangle 39">
            <a:extLst>
              <a:ext uri="{FF2B5EF4-FFF2-40B4-BE49-F238E27FC236}">
                <a16:creationId xmlns:a16="http://schemas.microsoft.com/office/drawing/2014/main" id="{F06CDB24-2A0A-034C-AD26-09B2B3B8A27B}"/>
              </a:ext>
            </a:extLst>
          </p:cNvPr>
          <p:cNvSpPr/>
          <p:nvPr/>
        </p:nvSpPr>
        <p:spPr>
          <a:xfrm>
            <a:off x="22791543" y="19396527"/>
            <a:ext cx="5719326"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1" name="Rectangle 40">
            <a:extLst>
              <a:ext uri="{FF2B5EF4-FFF2-40B4-BE49-F238E27FC236}">
                <a16:creationId xmlns:a16="http://schemas.microsoft.com/office/drawing/2014/main" id="{B958875B-4782-7847-83A3-C3AE366EAB72}"/>
              </a:ext>
            </a:extLst>
          </p:cNvPr>
          <p:cNvSpPr/>
          <p:nvPr/>
        </p:nvSpPr>
        <p:spPr>
          <a:xfrm>
            <a:off x="16230600" y="10091058"/>
            <a:ext cx="18745200" cy="86866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4" name="Rectangle 43">
            <a:extLst>
              <a:ext uri="{FF2B5EF4-FFF2-40B4-BE49-F238E27FC236}">
                <a16:creationId xmlns:a16="http://schemas.microsoft.com/office/drawing/2014/main" id="{D602467C-B917-E349-8A1A-3F3E875A5007}"/>
              </a:ext>
            </a:extLst>
          </p:cNvPr>
          <p:cNvSpPr/>
          <p:nvPr/>
        </p:nvSpPr>
        <p:spPr>
          <a:xfrm>
            <a:off x="37490400" y="10091058"/>
            <a:ext cx="11658600" cy="86866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5" name="TextBox 34">
            <a:extLst>
              <a:ext uri="{FF2B5EF4-FFF2-40B4-BE49-F238E27FC236}">
                <a16:creationId xmlns:a16="http://schemas.microsoft.com/office/drawing/2014/main" id="{F7C12AAC-D54E-9841-A828-7354C3B73C75}"/>
              </a:ext>
            </a:extLst>
          </p:cNvPr>
          <p:cNvSpPr txBox="1"/>
          <p:nvPr/>
        </p:nvSpPr>
        <p:spPr>
          <a:xfrm>
            <a:off x="1371600" y="1016000"/>
            <a:ext cx="33223200" cy="3323987"/>
          </a:xfrm>
          <a:prstGeom prst="rect">
            <a:avLst/>
          </a:prstGeom>
          <a:noFill/>
        </p:spPr>
        <p:txBody>
          <a:bodyPr wrap="square" rtlCol="0">
            <a:spAutoFit/>
          </a:bodyPr>
          <a:lstStyle/>
          <a:p>
            <a:r>
              <a:rPr lang="en-US" sz="10500" b="1" dirty="0" err="1">
                <a:solidFill>
                  <a:srgbClr val="BF5700"/>
                </a:solidFill>
                <a:latin typeface="Arial" panose="020B0604020202020204" pitchFamily="34" charset="0"/>
                <a:cs typeface="Arial" panose="020B0604020202020204" pitchFamily="34" charset="0"/>
              </a:rPr>
              <a:t>Quibus</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simust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alignamus</a:t>
            </a:r>
            <a:r>
              <a:rPr lang="en-US" sz="10500" b="1" dirty="0">
                <a:solidFill>
                  <a:srgbClr val="BF5700"/>
                </a:solidFill>
                <a:latin typeface="Arial" panose="020B0604020202020204" pitchFamily="34" charset="0"/>
                <a:cs typeface="Arial" panose="020B0604020202020204" pitchFamily="34" charset="0"/>
              </a:rPr>
              <a:t> ut que et, </a:t>
            </a:r>
            <a:r>
              <a:rPr lang="en-US" sz="10500" b="1" dirty="0" err="1">
                <a:solidFill>
                  <a:srgbClr val="BF5700"/>
                </a:solidFill>
                <a:latin typeface="Arial" panose="020B0604020202020204" pitchFamily="34" charset="0"/>
                <a:cs typeface="Arial" panose="020B0604020202020204" pitchFamily="34" charset="0"/>
              </a:rPr>
              <a:t>nobitasitat</a:t>
            </a:r>
            <a:r>
              <a:rPr lang="en-US" sz="10500" b="1" dirty="0">
                <a:solidFill>
                  <a:srgbClr val="BF5700"/>
                </a:solidFill>
                <a:latin typeface="Arial" panose="020B0604020202020204" pitchFamily="34" charset="0"/>
                <a:cs typeface="Arial" panose="020B0604020202020204" pitchFamily="34" charset="0"/>
              </a:rPr>
              <a:t> voles </a:t>
            </a:r>
            <a:r>
              <a:rPr lang="en-US" sz="10500" b="1" dirty="0" err="1">
                <a:solidFill>
                  <a:srgbClr val="BF5700"/>
                </a:solidFill>
                <a:latin typeface="Arial" panose="020B0604020202020204" pitchFamily="34" charset="0"/>
                <a:cs typeface="Arial" panose="020B0604020202020204" pitchFamily="34" charset="0"/>
              </a:rPr>
              <a:t>nonsequi</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recercia</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nemporem</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endParaRPr lang="en-US" sz="10500" b="1" dirty="0">
              <a:solidFill>
                <a:srgbClr val="BF570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97F452A0-36E0-1045-921F-3953634B1C27}"/>
              </a:ext>
            </a:extLst>
          </p:cNvPr>
          <p:cNvSpPr txBox="1"/>
          <p:nvPr/>
        </p:nvSpPr>
        <p:spPr>
          <a:xfrm>
            <a:off x="1371600" y="4788515"/>
            <a:ext cx="31851600" cy="2308324"/>
          </a:xfrm>
          <a:prstGeom prst="rect">
            <a:avLst/>
          </a:prstGeom>
          <a:noFill/>
        </p:spPr>
        <p:txBody>
          <a:bodyPr wrap="square" rtlCol="0">
            <a:spAutoFit/>
          </a:bodyPr>
          <a:lstStyle/>
          <a:p>
            <a:r>
              <a:rPr lang="en-US" sz="4800">
                <a:solidFill>
                  <a:srgbClr val="BF5700"/>
                </a:solidFill>
                <a:latin typeface="Arial" panose="020B0604020202020204" pitchFamily="34" charset="0"/>
                <a:cs typeface="Arial" panose="020B0604020202020204" pitchFamily="34" charset="0"/>
              </a:rPr>
              <a:t>[AUTHORS LINE]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1</a:t>
            </a:r>
            <a:r>
              <a:rPr lang="en-US" sz="4800">
                <a:solidFill>
                  <a:srgbClr val="BF5700"/>
                </a:solidFill>
                <a:latin typeface="Arial" panose="020B0604020202020204" pitchFamily="34" charset="0"/>
                <a:cs typeface="Arial" panose="020B0604020202020204" pitchFamily="34" charset="0"/>
              </a:rPr>
              <a:t>,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2</a:t>
            </a:r>
            <a:r>
              <a:rPr lang="en-US" sz="4800">
                <a:solidFill>
                  <a:srgbClr val="BF5700"/>
                </a:solidFill>
                <a:latin typeface="Arial" panose="020B0604020202020204" pitchFamily="34" charset="0"/>
                <a:cs typeface="Arial" panose="020B0604020202020204" pitchFamily="34" charset="0"/>
              </a:rPr>
              <a:t>,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3</a:t>
            </a:r>
            <a:br>
              <a:rPr lang="en-US" sz="4800">
                <a:solidFill>
                  <a:srgbClr val="BF5700"/>
                </a:solidFill>
                <a:latin typeface="Arial" panose="020B0604020202020204" pitchFamily="34" charset="0"/>
                <a:cs typeface="Arial" panose="020B0604020202020204" pitchFamily="34" charset="0"/>
              </a:rPr>
            </a:br>
            <a:r>
              <a:rPr lang="en-US" sz="4800">
                <a:solidFill>
                  <a:srgbClr val="BF5700"/>
                </a:solidFill>
                <a:latin typeface="Arial" panose="020B0604020202020204" pitchFamily="34" charset="0"/>
                <a:cs typeface="Arial" panose="020B0604020202020204" pitchFamily="34" charset="0"/>
              </a:rPr>
              <a:t>[DEPT./SCHOOL LINE] </a:t>
            </a:r>
            <a:r>
              <a:rPr lang="en-US" sz="4800" baseline="30000">
                <a:solidFill>
                  <a:srgbClr val="BF5700"/>
                </a:solidFill>
                <a:latin typeface="Arial" panose="020B0604020202020204" pitchFamily="34" charset="0"/>
                <a:cs typeface="Arial" panose="020B0604020202020204" pitchFamily="34" charset="0"/>
              </a:rPr>
              <a:t>1</a:t>
            </a:r>
            <a:r>
              <a:rPr lang="en-US" sz="4800">
                <a:solidFill>
                  <a:srgbClr val="BF5700"/>
                </a:solidFill>
                <a:latin typeface="Arial" panose="020B0604020202020204" pitchFamily="34" charset="0"/>
                <a:cs typeface="Arial" panose="020B0604020202020204" pitchFamily="34" charset="0"/>
              </a:rPr>
              <a:t>Department of Integrative Biology, </a:t>
            </a:r>
            <a:r>
              <a:rPr lang="en-US" sz="4800" baseline="30000">
                <a:solidFill>
                  <a:srgbClr val="BF5700"/>
                </a:solidFill>
                <a:latin typeface="Arial" panose="020B0604020202020204" pitchFamily="34" charset="0"/>
                <a:cs typeface="Arial" panose="020B0604020202020204" pitchFamily="34" charset="0"/>
              </a:rPr>
              <a:t>2</a:t>
            </a:r>
            <a:r>
              <a:rPr lang="en-US" sz="4800">
                <a:solidFill>
                  <a:srgbClr val="BF5700"/>
                </a:solidFill>
                <a:latin typeface="Arial" panose="020B0604020202020204" pitchFamily="34" charset="0"/>
                <a:cs typeface="Arial" panose="020B0604020202020204" pitchFamily="34" charset="0"/>
              </a:rPr>
              <a:t>Department of Chemistry, College of Natural Sciences, The University of Texas, </a:t>
            </a:r>
            <a:r>
              <a:rPr lang="en-US" sz="4800" baseline="30000">
                <a:solidFill>
                  <a:srgbClr val="BF5700"/>
                </a:solidFill>
                <a:latin typeface="Arial" panose="020B0604020202020204" pitchFamily="34" charset="0"/>
                <a:cs typeface="Arial" panose="020B0604020202020204" pitchFamily="34" charset="0"/>
              </a:rPr>
              <a:t>3</a:t>
            </a:r>
            <a:r>
              <a:rPr lang="en-US" sz="4800">
                <a:solidFill>
                  <a:srgbClr val="BF5700"/>
                </a:solidFill>
                <a:latin typeface="Arial" panose="020B0604020202020204" pitchFamily="34" charset="0"/>
                <a:cs typeface="Arial" panose="020B0604020202020204" pitchFamily="34" charset="0"/>
              </a:rPr>
              <a:t>Suchandsuch Research Institute</a:t>
            </a:r>
          </a:p>
        </p:txBody>
      </p:sp>
      <p:pic>
        <p:nvPicPr>
          <p:cNvPr id="37" name="Picture 36">
            <a:extLst>
              <a:ext uri="{FF2B5EF4-FFF2-40B4-BE49-F238E27FC236}">
                <a16:creationId xmlns:a16="http://schemas.microsoft.com/office/drawing/2014/main" id="{217AE5D4-3F2D-784D-A581-6D689AC2C20C}"/>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2" name="Rectangle 41">
            <a:extLst>
              <a:ext uri="{FF2B5EF4-FFF2-40B4-BE49-F238E27FC236}">
                <a16:creationId xmlns:a16="http://schemas.microsoft.com/office/drawing/2014/main" id="{CD922DFF-6C46-DE4C-B41A-0F5A330EB28D}"/>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3" name="Oval 42">
            <a:extLst>
              <a:ext uri="{FF2B5EF4-FFF2-40B4-BE49-F238E27FC236}">
                <a16:creationId xmlns:a16="http://schemas.microsoft.com/office/drawing/2014/main" id="{C52B3056-04F1-2242-9E74-4C10EF2736DA}"/>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398911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392626-BB21-3F4B-95F2-9F5566315C31}"/>
              </a:ext>
            </a:extLst>
          </p:cNvPr>
          <p:cNvSpPr/>
          <p:nvPr/>
        </p:nvSpPr>
        <p:spPr>
          <a:xfrm>
            <a:off x="0" y="0"/>
            <a:ext cx="51206400" cy="38404800"/>
          </a:xfrm>
          <a:prstGeom prst="rect">
            <a:avLst/>
          </a:prstGeom>
          <a:solidFill>
            <a:srgbClr val="BF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65B5E4-29C9-B549-97F7-795F2D2459E6}"/>
              </a:ext>
            </a:extLst>
          </p:cNvPr>
          <p:cNvSpPr txBox="1"/>
          <p:nvPr/>
        </p:nvSpPr>
        <p:spPr>
          <a:xfrm>
            <a:off x="13665200" y="16078468"/>
            <a:ext cx="23876000" cy="6247864"/>
          </a:xfrm>
          <a:prstGeom prst="rect">
            <a:avLst/>
          </a:prstGeom>
          <a:noFill/>
        </p:spPr>
        <p:txBody>
          <a:bodyPr wrap="square" rtlCol="0">
            <a:spAutoFit/>
          </a:bodyPr>
          <a:lstStyle/>
          <a:p>
            <a:pPr algn="ctr"/>
            <a:r>
              <a:rPr lang="en-US" sz="40000" b="1">
                <a:solidFill>
                  <a:schemeClr val="bg1"/>
                </a:solidFill>
              </a:rPr>
              <a:t>Style 2</a:t>
            </a:r>
          </a:p>
        </p:txBody>
      </p:sp>
    </p:spTree>
    <p:extLst>
      <p:ext uri="{BB962C8B-B14F-4D97-AF65-F5344CB8AC3E}">
        <p14:creationId xmlns:p14="http://schemas.microsoft.com/office/powerpoint/2010/main" val="2863422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170FEF-011A-5342-B701-2B5D8E102B3F}"/>
              </a:ext>
            </a:extLst>
          </p:cNvPr>
          <p:cNvSpPr/>
          <p:nvPr/>
        </p:nvSpPr>
        <p:spPr>
          <a:xfrm>
            <a:off x="13716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21B937-827D-314B-B2ED-2E7548C9EE25}"/>
              </a:ext>
            </a:extLst>
          </p:cNvPr>
          <p:cNvSpPr txBox="1"/>
          <p:nvPr/>
        </p:nvSpPr>
        <p:spPr>
          <a:xfrm>
            <a:off x="1371600" y="10091058"/>
            <a:ext cx="15240000" cy="747897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endParaRPr lang="en-US" sz="32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0CDB76-B0F2-6F41-8B57-3F2A80D0319B}"/>
              </a:ext>
            </a:extLst>
          </p:cNvPr>
          <p:cNvSpPr/>
          <p:nvPr/>
        </p:nvSpPr>
        <p:spPr>
          <a:xfrm>
            <a:off x="1371600" y="18272156"/>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B09C4E-8E27-C640-864E-578E1F8DE2A9}"/>
              </a:ext>
            </a:extLst>
          </p:cNvPr>
          <p:cNvSpPr txBox="1"/>
          <p:nvPr/>
        </p:nvSpPr>
        <p:spPr>
          <a:xfrm>
            <a:off x="1371600" y="20133614"/>
            <a:ext cx="15240000" cy="2554545"/>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 </a:t>
            </a:r>
            <a:r>
              <a:rPr lang="en-US" sz="3200" err="1">
                <a:latin typeface="Arial" panose="020B0604020202020204" pitchFamily="34" charset="0"/>
                <a:cs typeface="Arial" panose="020B0604020202020204" pitchFamily="34" charset="0"/>
              </a:rPr>
              <a:t>quibus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dolutatur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sedit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aliam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apienda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versper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feriti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delia</a:t>
            </a:r>
            <a:r>
              <a:rPr lang="en-US" sz="3200">
                <a:latin typeface="Arial" panose="020B0604020202020204" pitchFamily="34" charset="0"/>
                <a:cs typeface="Arial" panose="020B0604020202020204" pitchFamily="34" charset="0"/>
              </a:rPr>
              <a:t> pa </a:t>
            </a:r>
            <a:r>
              <a:rPr lang="en-US" sz="3200" err="1">
                <a:latin typeface="Arial" panose="020B0604020202020204" pitchFamily="34" charset="0"/>
                <a:cs typeface="Arial" panose="020B0604020202020204" pitchFamily="34" charset="0"/>
              </a:rPr>
              <a:t>dolo</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quamus</a:t>
            </a:r>
            <a:r>
              <a:rPr lang="en-US" sz="3200">
                <a:latin typeface="Arial" panose="020B0604020202020204" pitchFamily="34" charset="0"/>
                <a:cs typeface="Arial" panose="020B0604020202020204" pitchFamily="34" charset="0"/>
              </a:rPr>
              <a:t> arum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endellu</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pisquia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aditatur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audam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earupid</a:t>
            </a:r>
            <a:r>
              <a:rPr lang="en-US" sz="3200">
                <a:latin typeface="Arial" panose="020B0604020202020204" pitchFamily="34" charset="0"/>
                <a:cs typeface="Arial" panose="020B0604020202020204" pitchFamily="34" charset="0"/>
              </a:rPr>
              <a:t> quo </a:t>
            </a:r>
            <a:r>
              <a:rPr lang="en-US" sz="3200" err="1">
                <a:latin typeface="Arial" panose="020B0604020202020204" pitchFamily="34" charset="0"/>
                <a:cs typeface="Arial" panose="020B0604020202020204" pitchFamily="34" charset="0"/>
              </a:rPr>
              <a:t>quunt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odigniscil</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verios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nonsequam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duciis</a:t>
            </a:r>
            <a:r>
              <a:rPr lang="en-US" sz="3200">
                <a:latin typeface="Arial" panose="020B0604020202020204" pitchFamily="34" charset="0"/>
                <a:cs typeface="Arial" panose="020B0604020202020204" pitchFamily="34" charset="0"/>
              </a:rPr>
              <a:t> et</a:t>
            </a:r>
          </a:p>
        </p:txBody>
      </p:sp>
      <p:sp>
        <p:nvSpPr>
          <p:cNvPr id="11" name="Rectangle 10">
            <a:extLst>
              <a:ext uri="{FF2B5EF4-FFF2-40B4-BE49-F238E27FC236}">
                <a16:creationId xmlns:a16="http://schemas.microsoft.com/office/drawing/2014/main" id="{FD122781-2C66-7D44-B469-BC6909743CF3}"/>
              </a:ext>
            </a:extLst>
          </p:cNvPr>
          <p:cNvSpPr/>
          <p:nvPr/>
        </p:nvSpPr>
        <p:spPr>
          <a:xfrm>
            <a:off x="1371600" y="23460528"/>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14" name="Rectangle 13">
            <a:extLst>
              <a:ext uri="{FF2B5EF4-FFF2-40B4-BE49-F238E27FC236}">
                <a16:creationId xmlns:a16="http://schemas.microsoft.com/office/drawing/2014/main" id="{DEE8E935-1F76-7B41-A8A0-FA9A6DC4CBE3}"/>
              </a:ext>
            </a:extLst>
          </p:cNvPr>
          <p:cNvSpPr/>
          <p:nvPr/>
        </p:nvSpPr>
        <p:spPr>
          <a:xfrm>
            <a:off x="179832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59C470A-374F-3543-B16F-0BC89D36B0E4}"/>
              </a:ext>
            </a:extLst>
          </p:cNvPr>
          <p:cNvSpPr/>
          <p:nvPr/>
        </p:nvSpPr>
        <p:spPr>
          <a:xfrm>
            <a:off x="345948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Helvetica" pitchFamily="2" charset="0"/>
              </a:rPr>
              <a:t>Conclusion</a:t>
            </a:r>
            <a:endParaRPr lang="en-US" sz="6000">
              <a:latin typeface="Helvetica" pitchFamily="2" charset="0"/>
            </a:endParaRPr>
          </a:p>
        </p:txBody>
      </p:sp>
      <p:sp>
        <p:nvSpPr>
          <p:cNvPr id="20" name="Rectangle 19">
            <a:extLst>
              <a:ext uri="{FF2B5EF4-FFF2-40B4-BE49-F238E27FC236}">
                <a16:creationId xmlns:a16="http://schemas.microsoft.com/office/drawing/2014/main" id="{91CEC3C6-A0A1-964B-B8A8-C834154687AF}"/>
              </a:ext>
            </a:extLst>
          </p:cNvPr>
          <p:cNvSpPr/>
          <p:nvPr/>
        </p:nvSpPr>
        <p:spPr>
          <a:xfrm>
            <a:off x="34594800" y="23460528"/>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Helvetica" pitchFamily="2" charset="0"/>
              </a:rPr>
              <a:t>Acknowledgments</a:t>
            </a:r>
            <a:endParaRPr lang="en-US" sz="6000">
              <a:latin typeface="Helvetica" pitchFamily="2" charset="0"/>
            </a:endParaRPr>
          </a:p>
        </p:txBody>
      </p:sp>
      <p:sp>
        <p:nvSpPr>
          <p:cNvPr id="21" name="TextBox 20">
            <a:extLst>
              <a:ext uri="{FF2B5EF4-FFF2-40B4-BE49-F238E27FC236}">
                <a16:creationId xmlns:a16="http://schemas.microsoft.com/office/drawing/2014/main" id="{74A298CE-07C7-084B-B72C-D7D120AA24D1}"/>
              </a:ext>
            </a:extLst>
          </p:cNvPr>
          <p:cNvSpPr txBox="1"/>
          <p:nvPr/>
        </p:nvSpPr>
        <p:spPr>
          <a:xfrm>
            <a:off x="34594800" y="25321986"/>
            <a:ext cx="15240000" cy="4031873"/>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omnienderi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sinvele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sime</a:t>
            </a:r>
            <a:r>
              <a:rPr lang="en-US" sz="3200" dirty="0">
                <a:latin typeface="Arial" panose="020B0604020202020204" pitchFamily="34" charset="0"/>
                <a:cs typeface="Arial" panose="020B0604020202020204" pitchFamily="34" charset="0"/>
              </a:rPr>
              <a:t> sed que </a:t>
            </a:r>
            <a:r>
              <a:rPr lang="en-US" sz="3200" dirty="0" err="1">
                <a:latin typeface="Arial" panose="020B0604020202020204" pitchFamily="34" charset="0"/>
                <a:cs typeface="Arial" panose="020B0604020202020204" pitchFamily="34" charset="0"/>
              </a:rPr>
              <a:t>occupta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nobisciur</a:t>
            </a:r>
            <a:r>
              <a:rPr lang="en-US" sz="3200" dirty="0">
                <a:latin typeface="Arial" panose="020B0604020202020204" pitchFamily="34" charset="0"/>
                <a:cs typeface="Arial" panose="020B0604020202020204" pitchFamily="34" charset="0"/>
              </a:rPr>
              <a:t>? Quis </a:t>
            </a:r>
            <a:r>
              <a:rPr lang="en-US" sz="3200" dirty="0" err="1">
                <a:latin typeface="Arial" panose="020B0604020202020204" pitchFamily="34" charset="0"/>
                <a:cs typeface="Arial" panose="020B0604020202020204" pitchFamily="34" charset="0"/>
              </a:rPr>
              <a:t>dolenem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oluptam</a:t>
            </a:r>
            <a:r>
              <a:rPr lang="en-US" sz="3200" dirty="0">
                <a:latin typeface="Arial" panose="020B0604020202020204" pitchFamily="34" charset="0"/>
                <a:cs typeface="Arial" panose="020B0604020202020204" pitchFamily="34" charset="0"/>
              </a:rPr>
              <a:t> ne </a:t>
            </a:r>
            <a:r>
              <a:rPr lang="en-US" sz="3200" dirty="0" err="1">
                <a:latin typeface="Arial" panose="020B0604020202020204" pitchFamily="34" charset="0"/>
                <a:cs typeface="Arial" panose="020B0604020202020204" pitchFamily="34" charset="0"/>
              </a:rPr>
              <a:t>nonessumqui</a:t>
            </a:r>
            <a:endParaRPr lang="en-US" sz="320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BBD28B2E-EB3C-4243-98EF-FED959248E29}"/>
              </a:ext>
            </a:extLst>
          </p:cNvPr>
          <p:cNvSpPr/>
          <p:nvPr/>
        </p:nvSpPr>
        <p:spPr>
          <a:xfrm>
            <a:off x="34594800" y="30013728"/>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Helvetica" pitchFamily="2" charset="0"/>
              </a:rPr>
              <a:t>References</a:t>
            </a:r>
            <a:endParaRPr lang="en-US" sz="6000">
              <a:latin typeface="Helvetica" pitchFamily="2" charset="0"/>
            </a:endParaRPr>
          </a:p>
        </p:txBody>
      </p:sp>
      <p:sp>
        <p:nvSpPr>
          <p:cNvPr id="24" name="TextBox 23">
            <a:extLst>
              <a:ext uri="{FF2B5EF4-FFF2-40B4-BE49-F238E27FC236}">
                <a16:creationId xmlns:a16="http://schemas.microsoft.com/office/drawing/2014/main" id="{EF233BEC-D918-0A48-8894-42A92980A8AA}"/>
              </a:ext>
            </a:extLst>
          </p:cNvPr>
          <p:cNvSpPr txBox="1"/>
          <p:nvPr/>
        </p:nvSpPr>
        <p:spPr>
          <a:xfrm>
            <a:off x="34594800" y="31875186"/>
            <a:ext cx="15240000" cy="4031873"/>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a:p>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a:t>
            </a:r>
          </a:p>
        </p:txBody>
      </p:sp>
      <p:sp>
        <p:nvSpPr>
          <p:cNvPr id="32" name="TextBox 31">
            <a:extLst>
              <a:ext uri="{FF2B5EF4-FFF2-40B4-BE49-F238E27FC236}">
                <a16:creationId xmlns:a16="http://schemas.microsoft.com/office/drawing/2014/main" id="{48EA4EA6-8C42-934F-840F-A9D97927EAE5}"/>
              </a:ext>
            </a:extLst>
          </p:cNvPr>
          <p:cNvSpPr txBox="1"/>
          <p:nvPr/>
        </p:nvSpPr>
        <p:spPr>
          <a:xfrm>
            <a:off x="1371600" y="25321986"/>
            <a:ext cx="15240000"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endParaRPr lang="en-US" sz="32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298F5F2-E0C3-D240-94CC-8FCBE4222F88}"/>
              </a:ext>
            </a:extLst>
          </p:cNvPr>
          <p:cNvSpPr txBox="1"/>
          <p:nvPr/>
        </p:nvSpPr>
        <p:spPr>
          <a:xfrm>
            <a:off x="34594800" y="20413031"/>
            <a:ext cx="15239998"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Ga. Ro </a:t>
            </a:r>
            <a:r>
              <a:rPr lang="en-US" sz="3200" err="1">
                <a:latin typeface="Arial" panose="020B0604020202020204" pitchFamily="34" charset="0"/>
                <a:cs typeface="Arial" panose="020B0604020202020204" pitchFamily="34" charset="0"/>
              </a:rPr>
              <a:t>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versperum</a:t>
            </a:r>
            <a:r>
              <a:rPr lang="en-US" sz="3200">
                <a:latin typeface="Arial" panose="020B0604020202020204" pitchFamily="34" charset="0"/>
                <a:cs typeface="Arial" panose="020B0604020202020204" pitchFamily="34" charset="0"/>
              </a:rPr>
              <a:t> re </a:t>
            </a:r>
            <a:r>
              <a:rPr lang="en-US" sz="3200" err="1">
                <a:latin typeface="Arial" panose="020B0604020202020204" pitchFamily="34" charset="0"/>
                <a:cs typeface="Arial" panose="020B0604020202020204" pitchFamily="34" charset="0"/>
              </a:rPr>
              <a:t>aut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omnienderi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sinvele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cus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sime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sed</a:t>
            </a:r>
            <a:r>
              <a:rPr lang="en-US" sz="3200">
                <a:latin typeface="Arial" panose="020B0604020202020204" pitchFamily="34" charset="0"/>
                <a:cs typeface="Arial" panose="020B0604020202020204" pitchFamily="34" charset="0"/>
              </a:rPr>
              <a:t> que </a:t>
            </a:r>
            <a:r>
              <a:rPr lang="en-US" sz="3200" err="1">
                <a:latin typeface="Arial" panose="020B0604020202020204" pitchFamily="34" charset="0"/>
                <a:cs typeface="Arial" panose="020B0604020202020204" pitchFamily="34" charset="0"/>
              </a:rPr>
              <a:t>occupta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temquia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nobisciur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dolenem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oluptam</a:t>
            </a:r>
            <a:r>
              <a:rPr lang="en-US" sz="3200">
                <a:latin typeface="Arial" panose="020B0604020202020204" pitchFamily="34" charset="0"/>
                <a:cs typeface="Arial" panose="020B0604020202020204" pitchFamily="34" charset="0"/>
              </a:rPr>
              <a:t> ne </a:t>
            </a:r>
            <a:r>
              <a:rPr lang="en-US" sz="3200" err="1">
                <a:latin typeface="Arial" panose="020B0604020202020204" pitchFamily="34" charset="0"/>
                <a:cs typeface="Arial" panose="020B0604020202020204" pitchFamily="34" charset="0"/>
              </a:rPr>
              <a:t>nonessumqui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exeribus</a:t>
            </a:r>
            <a:r>
              <a:rPr lang="en-US" sz="3200">
                <a:latin typeface="Arial" panose="020B0604020202020204" pitchFamily="34" charset="0"/>
                <a:cs typeface="Arial" panose="020B0604020202020204" pitchFamily="34" charset="0"/>
              </a:rPr>
              <a:t> id </a:t>
            </a:r>
            <a:r>
              <a:rPr lang="en-US" sz="3200" err="1">
                <a:latin typeface="Arial" panose="020B0604020202020204" pitchFamily="34" charset="0"/>
                <a:cs typeface="Arial" panose="020B0604020202020204" pitchFamily="34" charset="0"/>
              </a:rPr>
              <a:t>eveliquam</a:t>
            </a:r>
            <a:endParaRPr lang="en-US" sz="32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66B5D59-336A-4F4C-9DA8-0C09ED29A3BA}"/>
              </a:ext>
            </a:extLst>
          </p:cNvPr>
          <p:cNvSpPr txBox="1"/>
          <p:nvPr/>
        </p:nvSpPr>
        <p:spPr>
          <a:xfrm>
            <a:off x="17983200" y="22564482"/>
            <a:ext cx="15240000"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a:p>
            <a:endParaRPr lang="en-US" sz="3200" dirty="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B53D564C-B65B-0747-BDBA-54A7470AD847}"/>
              </a:ext>
            </a:extLst>
          </p:cNvPr>
          <p:cNvSpPr/>
          <p:nvPr/>
        </p:nvSpPr>
        <p:spPr>
          <a:xfrm>
            <a:off x="17983200" y="18055892"/>
            <a:ext cx="72542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6" name="Rectangle 35">
            <a:extLst>
              <a:ext uri="{FF2B5EF4-FFF2-40B4-BE49-F238E27FC236}">
                <a16:creationId xmlns:a16="http://schemas.microsoft.com/office/drawing/2014/main" id="{3728B005-992E-8C4D-9D0C-50CAA391F4D0}"/>
              </a:ext>
            </a:extLst>
          </p:cNvPr>
          <p:cNvSpPr/>
          <p:nvPr/>
        </p:nvSpPr>
        <p:spPr>
          <a:xfrm>
            <a:off x="17983200" y="26382012"/>
            <a:ext cx="15240000" cy="52899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7" name="TextBox 36">
            <a:extLst>
              <a:ext uri="{FF2B5EF4-FFF2-40B4-BE49-F238E27FC236}">
                <a16:creationId xmlns:a16="http://schemas.microsoft.com/office/drawing/2014/main" id="{BAA30524-528F-D541-9268-7CA43159A1FE}"/>
              </a:ext>
            </a:extLst>
          </p:cNvPr>
          <p:cNvSpPr txBox="1"/>
          <p:nvPr/>
        </p:nvSpPr>
        <p:spPr>
          <a:xfrm>
            <a:off x="17983200" y="32318082"/>
            <a:ext cx="15240000"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endParaRPr lang="en-US" sz="3200"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6073890D-39AF-9449-8E7C-7F6DEA4F1A99}"/>
              </a:ext>
            </a:extLst>
          </p:cNvPr>
          <p:cNvSpPr/>
          <p:nvPr/>
        </p:nvSpPr>
        <p:spPr>
          <a:xfrm>
            <a:off x="1371600" y="27841290"/>
            <a:ext cx="15240000" cy="91919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figures</a:t>
            </a:r>
          </a:p>
        </p:txBody>
      </p:sp>
      <p:sp>
        <p:nvSpPr>
          <p:cNvPr id="39" name="Rectangle 38">
            <a:extLst>
              <a:ext uri="{FF2B5EF4-FFF2-40B4-BE49-F238E27FC236}">
                <a16:creationId xmlns:a16="http://schemas.microsoft.com/office/drawing/2014/main" id="{0A4F4713-5669-8640-9871-2D2E3E5E22C7}"/>
              </a:ext>
            </a:extLst>
          </p:cNvPr>
          <p:cNvSpPr/>
          <p:nvPr/>
        </p:nvSpPr>
        <p:spPr>
          <a:xfrm>
            <a:off x="25968961" y="18055892"/>
            <a:ext cx="72542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0" name="Rectangle 39">
            <a:extLst>
              <a:ext uri="{FF2B5EF4-FFF2-40B4-BE49-F238E27FC236}">
                <a16:creationId xmlns:a16="http://schemas.microsoft.com/office/drawing/2014/main" id="{E1EAD45B-2497-E04E-8E8F-6955F7527262}"/>
              </a:ext>
            </a:extLst>
          </p:cNvPr>
          <p:cNvSpPr/>
          <p:nvPr/>
        </p:nvSpPr>
        <p:spPr>
          <a:xfrm>
            <a:off x="17983200" y="10279953"/>
            <a:ext cx="15240000" cy="709269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1" name="Rectangle 40">
            <a:extLst>
              <a:ext uri="{FF2B5EF4-FFF2-40B4-BE49-F238E27FC236}">
                <a16:creationId xmlns:a16="http://schemas.microsoft.com/office/drawing/2014/main" id="{6C1E03D1-7F73-9141-965C-C997B371D2A5}"/>
              </a:ext>
            </a:extLst>
          </p:cNvPr>
          <p:cNvSpPr/>
          <p:nvPr/>
        </p:nvSpPr>
        <p:spPr>
          <a:xfrm>
            <a:off x="34594799" y="10279953"/>
            <a:ext cx="15239999" cy="967587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28" name="TextBox 27">
            <a:extLst>
              <a:ext uri="{FF2B5EF4-FFF2-40B4-BE49-F238E27FC236}">
                <a16:creationId xmlns:a16="http://schemas.microsoft.com/office/drawing/2014/main" id="{7409A77B-8E73-F247-819B-051DF8F17593}"/>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30C10E1-B899-584B-81B5-092312532E8E}"/>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30" name="Picture 29">
            <a:extLst>
              <a:ext uri="{FF2B5EF4-FFF2-40B4-BE49-F238E27FC236}">
                <a16:creationId xmlns:a16="http://schemas.microsoft.com/office/drawing/2014/main" id="{B1AEB980-D299-2345-9277-003562CD8C29}"/>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31" name="Rectangle 30">
            <a:extLst>
              <a:ext uri="{FF2B5EF4-FFF2-40B4-BE49-F238E27FC236}">
                <a16:creationId xmlns:a16="http://schemas.microsoft.com/office/drawing/2014/main" id="{F9B58443-2F1F-1F4F-8892-07E147BA7DD3}"/>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2" name="Oval 41">
            <a:extLst>
              <a:ext uri="{FF2B5EF4-FFF2-40B4-BE49-F238E27FC236}">
                <a16:creationId xmlns:a16="http://schemas.microsoft.com/office/drawing/2014/main" id="{43091D78-3619-DE4D-B96C-86C7B6B707FD}"/>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506173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793BF8D-56A9-8742-A19E-B035F074E712}"/>
              </a:ext>
            </a:extLst>
          </p:cNvPr>
          <p:cNvSpPr/>
          <p:nvPr/>
        </p:nvSpPr>
        <p:spPr>
          <a:xfrm>
            <a:off x="1371600" y="8229600"/>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8A32700-8A5E-F14B-8B34-1C50AAF06B60}"/>
              </a:ext>
            </a:extLst>
          </p:cNvPr>
          <p:cNvSpPr txBox="1"/>
          <p:nvPr/>
        </p:nvSpPr>
        <p:spPr>
          <a:xfrm>
            <a:off x="1371600" y="10091058"/>
            <a:ext cx="112395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endParaRPr lang="en-US" sz="3200"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ED851E9-E51A-ED49-A61B-057C0BBBC14E}"/>
              </a:ext>
            </a:extLst>
          </p:cNvPr>
          <p:cNvSpPr/>
          <p:nvPr/>
        </p:nvSpPr>
        <p:spPr>
          <a:xfrm>
            <a:off x="1371600" y="18272156"/>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749BD8B-14BE-2241-A82B-B42560239818}"/>
              </a:ext>
            </a:extLst>
          </p:cNvPr>
          <p:cNvSpPr txBox="1"/>
          <p:nvPr/>
        </p:nvSpPr>
        <p:spPr>
          <a:xfrm>
            <a:off x="1371600" y="20133614"/>
            <a:ext cx="11239500" cy="2554545"/>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 </a:t>
            </a:r>
            <a:r>
              <a:rPr lang="en-US" sz="3200" err="1">
                <a:latin typeface="Arial" panose="020B0604020202020204" pitchFamily="34" charset="0"/>
                <a:cs typeface="Arial" panose="020B0604020202020204" pitchFamily="34" charset="0"/>
              </a:rPr>
              <a:t>quibus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dolutatur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sedit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aliam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apienda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versper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feriti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delia</a:t>
            </a:r>
            <a:r>
              <a:rPr lang="en-US" sz="3200">
                <a:latin typeface="Arial" panose="020B0604020202020204" pitchFamily="34" charset="0"/>
                <a:cs typeface="Arial" panose="020B0604020202020204" pitchFamily="34" charset="0"/>
              </a:rPr>
              <a:t> pa </a:t>
            </a:r>
            <a:r>
              <a:rPr lang="en-US" sz="3200" err="1">
                <a:latin typeface="Arial" panose="020B0604020202020204" pitchFamily="34" charset="0"/>
                <a:cs typeface="Arial" panose="020B0604020202020204" pitchFamily="34" charset="0"/>
              </a:rPr>
              <a:t>dolo</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quamus</a:t>
            </a:r>
            <a:r>
              <a:rPr lang="en-US" sz="3200">
                <a:latin typeface="Arial" panose="020B0604020202020204" pitchFamily="34" charset="0"/>
                <a:cs typeface="Arial" panose="020B0604020202020204" pitchFamily="34" charset="0"/>
              </a:rPr>
              <a:t> arum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endellu</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pisquia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aditatur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audam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earupid</a:t>
            </a:r>
            <a:r>
              <a:rPr lang="en-US" sz="3200">
                <a:latin typeface="Arial" panose="020B0604020202020204" pitchFamily="34" charset="0"/>
                <a:cs typeface="Arial" panose="020B0604020202020204" pitchFamily="34" charset="0"/>
              </a:rPr>
              <a:t> quo</a:t>
            </a:r>
          </a:p>
        </p:txBody>
      </p:sp>
      <p:sp>
        <p:nvSpPr>
          <p:cNvPr id="32" name="Rectangle 31">
            <a:extLst>
              <a:ext uri="{FF2B5EF4-FFF2-40B4-BE49-F238E27FC236}">
                <a16:creationId xmlns:a16="http://schemas.microsoft.com/office/drawing/2014/main" id="{5553E91D-E68F-C54B-92D9-D0562FA74226}"/>
              </a:ext>
            </a:extLst>
          </p:cNvPr>
          <p:cNvSpPr/>
          <p:nvPr/>
        </p:nvSpPr>
        <p:spPr>
          <a:xfrm>
            <a:off x="1371600" y="23460528"/>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34" name="Rectangle 33">
            <a:extLst>
              <a:ext uri="{FF2B5EF4-FFF2-40B4-BE49-F238E27FC236}">
                <a16:creationId xmlns:a16="http://schemas.microsoft.com/office/drawing/2014/main" id="{BF1332FF-D8B3-0B41-96D8-0E173A70837B}"/>
              </a:ext>
            </a:extLst>
          </p:cNvPr>
          <p:cNvSpPr/>
          <p:nvPr/>
        </p:nvSpPr>
        <p:spPr>
          <a:xfrm>
            <a:off x="13754100" y="8229600"/>
            <a:ext cx="236601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21B3CADE-3DDC-5C46-9768-F309F35EA439}"/>
              </a:ext>
            </a:extLst>
          </p:cNvPr>
          <p:cNvSpPr/>
          <p:nvPr/>
        </p:nvSpPr>
        <p:spPr>
          <a:xfrm>
            <a:off x="38557200" y="8229600"/>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4B5464B4-DE44-1A4C-8304-7A19C54B2B9B}"/>
              </a:ext>
            </a:extLst>
          </p:cNvPr>
          <p:cNvSpPr/>
          <p:nvPr/>
        </p:nvSpPr>
        <p:spPr>
          <a:xfrm>
            <a:off x="38557200" y="23460528"/>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9EC33640-EEE9-834D-A841-8A6950BBE04A}"/>
              </a:ext>
            </a:extLst>
          </p:cNvPr>
          <p:cNvSpPr txBox="1"/>
          <p:nvPr/>
        </p:nvSpPr>
        <p:spPr>
          <a:xfrm>
            <a:off x="38557200" y="25321986"/>
            <a:ext cx="112776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endParaRPr lang="en-US" sz="3200"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96AC576E-DF67-1346-8B23-A276FB195AF9}"/>
              </a:ext>
            </a:extLst>
          </p:cNvPr>
          <p:cNvSpPr/>
          <p:nvPr/>
        </p:nvSpPr>
        <p:spPr>
          <a:xfrm>
            <a:off x="38557200" y="30013728"/>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D3B14DD9-B7DC-9649-93B5-3E6B59AB53A6}"/>
              </a:ext>
            </a:extLst>
          </p:cNvPr>
          <p:cNvSpPr txBox="1"/>
          <p:nvPr/>
        </p:nvSpPr>
        <p:spPr>
          <a:xfrm>
            <a:off x="38557200" y="31875186"/>
            <a:ext cx="112776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endParaRPr lang="en-US" sz="32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B266D283-D8CA-9E4E-85D8-D98880B0BA61}"/>
              </a:ext>
            </a:extLst>
          </p:cNvPr>
          <p:cNvSpPr txBox="1"/>
          <p:nvPr/>
        </p:nvSpPr>
        <p:spPr>
          <a:xfrm>
            <a:off x="1371600" y="25321986"/>
            <a:ext cx="11239500"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endParaRPr lang="en-US" sz="3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58172F54-FDD4-DE4C-9157-4E60CC3E76D7}"/>
              </a:ext>
            </a:extLst>
          </p:cNvPr>
          <p:cNvSpPr txBox="1"/>
          <p:nvPr/>
        </p:nvSpPr>
        <p:spPr>
          <a:xfrm>
            <a:off x="38557200" y="19702879"/>
            <a:ext cx="11277598" cy="255454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endParaRPr lang="en-US" sz="3200" dirty="0">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108C3BE2-8C76-0A4E-8404-CB1DECC96F14}"/>
              </a:ext>
            </a:extLst>
          </p:cNvPr>
          <p:cNvSpPr/>
          <p:nvPr/>
        </p:nvSpPr>
        <p:spPr>
          <a:xfrm>
            <a:off x="13754100" y="30013728"/>
            <a:ext cx="23660100" cy="701947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9" name="TextBox 48">
            <a:extLst>
              <a:ext uri="{FF2B5EF4-FFF2-40B4-BE49-F238E27FC236}">
                <a16:creationId xmlns:a16="http://schemas.microsoft.com/office/drawing/2014/main" id="{EC54CC39-07B7-8C4C-8757-354D483444A0}"/>
              </a:ext>
            </a:extLst>
          </p:cNvPr>
          <p:cNvSpPr txBox="1"/>
          <p:nvPr/>
        </p:nvSpPr>
        <p:spPr>
          <a:xfrm>
            <a:off x="13754100" y="24996970"/>
            <a:ext cx="23660100" cy="452431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p:txBody>
      </p:sp>
      <p:sp>
        <p:nvSpPr>
          <p:cNvPr id="50" name="Rectangle 49">
            <a:extLst>
              <a:ext uri="{FF2B5EF4-FFF2-40B4-BE49-F238E27FC236}">
                <a16:creationId xmlns:a16="http://schemas.microsoft.com/office/drawing/2014/main" id="{57200143-6EC8-834A-8987-3EBB1D7A55FA}"/>
              </a:ext>
            </a:extLst>
          </p:cNvPr>
          <p:cNvSpPr/>
          <p:nvPr/>
        </p:nvSpPr>
        <p:spPr>
          <a:xfrm>
            <a:off x="1371599" y="28861416"/>
            <a:ext cx="11239499" cy="81717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3" name="Rectangle 52">
            <a:extLst>
              <a:ext uri="{FF2B5EF4-FFF2-40B4-BE49-F238E27FC236}">
                <a16:creationId xmlns:a16="http://schemas.microsoft.com/office/drawing/2014/main" id="{49830C13-C2CA-C547-ACCB-8914D593A4DD}"/>
              </a:ext>
            </a:extLst>
          </p:cNvPr>
          <p:cNvSpPr/>
          <p:nvPr/>
        </p:nvSpPr>
        <p:spPr>
          <a:xfrm>
            <a:off x="13754100" y="10091059"/>
            <a:ext cx="23660100" cy="927006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4" name="Rectangle 53">
            <a:extLst>
              <a:ext uri="{FF2B5EF4-FFF2-40B4-BE49-F238E27FC236}">
                <a16:creationId xmlns:a16="http://schemas.microsoft.com/office/drawing/2014/main" id="{FBA4FE71-6D5D-5F40-B936-014A57BFCF5F}"/>
              </a:ext>
            </a:extLst>
          </p:cNvPr>
          <p:cNvSpPr/>
          <p:nvPr/>
        </p:nvSpPr>
        <p:spPr>
          <a:xfrm>
            <a:off x="38557199" y="10091058"/>
            <a:ext cx="11277599" cy="92700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3" name="TextBox 32">
            <a:extLst>
              <a:ext uri="{FF2B5EF4-FFF2-40B4-BE49-F238E27FC236}">
                <a16:creationId xmlns:a16="http://schemas.microsoft.com/office/drawing/2014/main" id="{0ED7AA2B-70C0-FA48-81E5-1005C56A1DE9}"/>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031AAC1-FB4A-3A4D-AF2A-5F401A410891}"/>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2" name="Picture 41">
            <a:extLst>
              <a:ext uri="{FF2B5EF4-FFF2-40B4-BE49-F238E27FC236}">
                <a16:creationId xmlns:a16="http://schemas.microsoft.com/office/drawing/2014/main" id="{621DE92E-1837-D740-83EF-0039B73B4939}"/>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3" name="Rectangle 42">
            <a:extLst>
              <a:ext uri="{FF2B5EF4-FFF2-40B4-BE49-F238E27FC236}">
                <a16:creationId xmlns:a16="http://schemas.microsoft.com/office/drawing/2014/main" id="{5D6E611E-50C8-9D45-A6DC-B226E345EBA3}"/>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4" name="Oval 43">
            <a:extLst>
              <a:ext uri="{FF2B5EF4-FFF2-40B4-BE49-F238E27FC236}">
                <a16:creationId xmlns:a16="http://schemas.microsoft.com/office/drawing/2014/main" id="{C2A2580F-901F-534B-88E5-B7A41B1B81B7}"/>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58" name="Rectangle 57">
            <a:extLst>
              <a:ext uri="{FF2B5EF4-FFF2-40B4-BE49-F238E27FC236}">
                <a16:creationId xmlns:a16="http://schemas.microsoft.com/office/drawing/2014/main" id="{1EC5B378-CC75-A54D-9952-5F9AD9EA94EB}"/>
              </a:ext>
            </a:extLst>
          </p:cNvPr>
          <p:cNvSpPr/>
          <p:nvPr/>
        </p:nvSpPr>
        <p:spPr>
          <a:xfrm>
            <a:off x="13739821" y="20147046"/>
            <a:ext cx="729137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2" name="Rectangle 61">
            <a:extLst>
              <a:ext uri="{FF2B5EF4-FFF2-40B4-BE49-F238E27FC236}">
                <a16:creationId xmlns:a16="http://schemas.microsoft.com/office/drawing/2014/main" id="{33E97C2E-CB30-1445-89DD-5754466B40D4}"/>
              </a:ext>
            </a:extLst>
          </p:cNvPr>
          <p:cNvSpPr/>
          <p:nvPr/>
        </p:nvSpPr>
        <p:spPr>
          <a:xfrm>
            <a:off x="30122821" y="20147046"/>
            <a:ext cx="729137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3" name="Rectangle 62">
            <a:extLst>
              <a:ext uri="{FF2B5EF4-FFF2-40B4-BE49-F238E27FC236}">
                <a16:creationId xmlns:a16="http://schemas.microsoft.com/office/drawing/2014/main" id="{D3E39A5C-4526-9D47-B254-51187CAD9704}"/>
              </a:ext>
            </a:extLst>
          </p:cNvPr>
          <p:cNvSpPr/>
          <p:nvPr/>
        </p:nvSpPr>
        <p:spPr>
          <a:xfrm>
            <a:off x="21938460" y="20147046"/>
            <a:ext cx="729137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Tree>
    <p:extLst>
      <p:ext uri="{BB962C8B-B14F-4D97-AF65-F5344CB8AC3E}">
        <p14:creationId xmlns:p14="http://schemas.microsoft.com/office/powerpoint/2010/main" val="587197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B62474-A209-CC48-BEED-199F51C6AFFF}"/>
              </a:ext>
            </a:extLst>
          </p:cNvPr>
          <p:cNvSpPr/>
          <p:nvPr/>
        </p:nvSpPr>
        <p:spPr>
          <a:xfrm>
            <a:off x="1371600" y="8229600"/>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AAC5DCF-ADC2-9640-AE73-5423F9C05D2D}"/>
              </a:ext>
            </a:extLst>
          </p:cNvPr>
          <p:cNvSpPr/>
          <p:nvPr/>
        </p:nvSpPr>
        <p:spPr>
          <a:xfrm>
            <a:off x="1371600" y="30647427"/>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74D900F-F45C-C14E-92C9-2726BC444C2D}"/>
              </a:ext>
            </a:extLst>
          </p:cNvPr>
          <p:cNvSpPr txBox="1"/>
          <p:nvPr/>
        </p:nvSpPr>
        <p:spPr>
          <a:xfrm>
            <a:off x="1371600" y="32508885"/>
            <a:ext cx="11239500" cy="4524315"/>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a:p>
            <a:endParaRPr lang="en-US" sz="32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66CEFC7-6632-4146-8167-8131C6010436}"/>
              </a:ext>
            </a:extLst>
          </p:cNvPr>
          <p:cNvSpPr/>
          <p:nvPr/>
        </p:nvSpPr>
        <p:spPr>
          <a:xfrm>
            <a:off x="13792200" y="15673329"/>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a:t>
            </a:r>
          </a:p>
        </p:txBody>
      </p:sp>
      <p:sp>
        <p:nvSpPr>
          <p:cNvPr id="15" name="Rectangle 14">
            <a:extLst>
              <a:ext uri="{FF2B5EF4-FFF2-40B4-BE49-F238E27FC236}">
                <a16:creationId xmlns:a16="http://schemas.microsoft.com/office/drawing/2014/main" id="{C0C7AB13-9DDD-C541-9442-BFD67D121370}"/>
              </a:ext>
            </a:extLst>
          </p:cNvPr>
          <p:cNvSpPr/>
          <p:nvPr/>
        </p:nvSpPr>
        <p:spPr>
          <a:xfrm>
            <a:off x="13754100" y="8229600"/>
            <a:ext cx="236601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18" name="Rectangle 17">
            <a:extLst>
              <a:ext uri="{FF2B5EF4-FFF2-40B4-BE49-F238E27FC236}">
                <a16:creationId xmlns:a16="http://schemas.microsoft.com/office/drawing/2014/main" id="{66BE3F83-7CE9-C841-9FD7-854C8D59F3AA}"/>
              </a:ext>
            </a:extLst>
          </p:cNvPr>
          <p:cNvSpPr/>
          <p:nvPr/>
        </p:nvSpPr>
        <p:spPr>
          <a:xfrm>
            <a:off x="38557200" y="8229600"/>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CD6AE6E-1DC4-C04E-91E5-605A2100EDED}"/>
              </a:ext>
            </a:extLst>
          </p:cNvPr>
          <p:cNvSpPr/>
          <p:nvPr/>
        </p:nvSpPr>
        <p:spPr>
          <a:xfrm>
            <a:off x="38557200" y="23460528"/>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B2FA725-0E4F-6742-8A91-62AB532AA724}"/>
              </a:ext>
            </a:extLst>
          </p:cNvPr>
          <p:cNvSpPr txBox="1"/>
          <p:nvPr/>
        </p:nvSpPr>
        <p:spPr>
          <a:xfrm>
            <a:off x="38595300" y="25321986"/>
            <a:ext cx="11239500" cy="4031873"/>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it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endParaRPr lang="en-US" sz="32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58468F0-D162-6049-89F7-707BF1D66469}"/>
              </a:ext>
            </a:extLst>
          </p:cNvPr>
          <p:cNvSpPr/>
          <p:nvPr/>
        </p:nvSpPr>
        <p:spPr>
          <a:xfrm>
            <a:off x="38557200" y="30013728"/>
            <a:ext cx="112776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CCC9FD2-2D31-614C-9866-71CB153F7003}"/>
              </a:ext>
            </a:extLst>
          </p:cNvPr>
          <p:cNvSpPr txBox="1"/>
          <p:nvPr/>
        </p:nvSpPr>
        <p:spPr>
          <a:xfrm>
            <a:off x="38595300" y="31875186"/>
            <a:ext cx="112395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endParaRPr lang="en-US" sz="32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6A8078E-7664-F34A-A35C-D45947C3C523}"/>
              </a:ext>
            </a:extLst>
          </p:cNvPr>
          <p:cNvSpPr/>
          <p:nvPr/>
        </p:nvSpPr>
        <p:spPr>
          <a:xfrm>
            <a:off x="26187400" y="15673329"/>
            <a:ext cx="112395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Results</a:t>
            </a:r>
          </a:p>
        </p:txBody>
      </p:sp>
      <p:sp>
        <p:nvSpPr>
          <p:cNvPr id="28" name="TextBox 27">
            <a:extLst>
              <a:ext uri="{FF2B5EF4-FFF2-40B4-BE49-F238E27FC236}">
                <a16:creationId xmlns:a16="http://schemas.microsoft.com/office/drawing/2014/main" id="{AF0F241A-B333-6748-8C5C-09910D23DE2D}"/>
              </a:ext>
            </a:extLst>
          </p:cNvPr>
          <p:cNvSpPr txBox="1"/>
          <p:nvPr/>
        </p:nvSpPr>
        <p:spPr>
          <a:xfrm>
            <a:off x="1371600" y="10091058"/>
            <a:ext cx="11201399" cy="1092606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endParaRPr lang="en-US" sz="32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74B9B07-457E-2041-BEC4-5F22838FF090}"/>
              </a:ext>
            </a:extLst>
          </p:cNvPr>
          <p:cNvSpPr txBox="1"/>
          <p:nvPr/>
        </p:nvSpPr>
        <p:spPr>
          <a:xfrm>
            <a:off x="38633399" y="18615121"/>
            <a:ext cx="11201399"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p>
        </p:txBody>
      </p:sp>
      <p:sp>
        <p:nvSpPr>
          <p:cNvPr id="37" name="TextBox 36">
            <a:extLst>
              <a:ext uri="{FF2B5EF4-FFF2-40B4-BE49-F238E27FC236}">
                <a16:creationId xmlns:a16="http://schemas.microsoft.com/office/drawing/2014/main" id="{B7C1DB76-BC32-AA4C-8857-253A71D3B684}"/>
              </a:ext>
            </a:extLst>
          </p:cNvPr>
          <p:cNvSpPr txBox="1"/>
          <p:nvPr/>
        </p:nvSpPr>
        <p:spPr>
          <a:xfrm>
            <a:off x="13792200" y="17534787"/>
            <a:ext cx="11201399"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solupta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spellande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moluptionem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consequae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audanto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tatiae</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quodit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quaerumquiam</a:t>
            </a:r>
            <a:endParaRPr lang="en-US" sz="32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9D6A47C-9715-6E4C-8FB0-42D02AF49555}"/>
              </a:ext>
            </a:extLst>
          </p:cNvPr>
          <p:cNvSpPr txBox="1"/>
          <p:nvPr/>
        </p:nvSpPr>
        <p:spPr>
          <a:xfrm>
            <a:off x="26212798" y="30574357"/>
            <a:ext cx="11201401" cy="550920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solupta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spellande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moluptionem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consequae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audanto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tatiae</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quodit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quaerumquiam</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eatquid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eliqui</a:t>
            </a:r>
            <a:r>
              <a:rPr lang="en-US" sz="3200" dirty="0">
                <a:latin typeface="Arial" panose="020B0604020202020204" pitchFamily="34" charset="0"/>
                <a:cs typeface="Arial" panose="020B0604020202020204" pitchFamily="34" charset="0"/>
              </a:rPr>
              <a:t> dolupta </a:t>
            </a:r>
            <a:r>
              <a:rPr lang="en-US" sz="3200" dirty="0" err="1">
                <a:latin typeface="Arial" panose="020B0604020202020204" pitchFamily="34" charset="0"/>
                <a:cs typeface="Arial" panose="020B0604020202020204" pitchFamily="34" charset="0"/>
              </a:rPr>
              <a:t>tiatiumet</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voluptae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a:t>
            </a:r>
            <a:r>
              <a:rPr lang="en-US" sz="3200" dirty="0">
                <a:latin typeface="Arial" panose="020B0604020202020204" pitchFamily="34" charset="0"/>
                <a:cs typeface="Arial" panose="020B0604020202020204" pitchFamily="34" charset="0"/>
              </a:rPr>
              <a:t> consent, </a:t>
            </a:r>
            <a:r>
              <a:rPr lang="en-US" sz="3200" dirty="0" err="1">
                <a:latin typeface="Arial" panose="020B0604020202020204" pitchFamily="34" charset="0"/>
                <a:cs typeface="Arial" panose="020B0604020202020204" pitchFamily="34" charset="0"/>
              </a:rPr>
              <a:t>occusa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inciend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itatqui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iligenti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dolesti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nvenda</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comnient</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nessi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sandianis</a:t>
            </a:r>
            <a:r>
              <a:rPr lang="en-US" sz="3200" dirty="0">
                <a:latin typeface="Arial" panose="020B0604020202020204" pitchFamily="34" charset="0"/>
                <a:cs typeface="Arial" panose="020B0604020202020204" pitchFamily="34" charset="0"/>
              </a:rPr>
              <a:t> con et </a:t>
            </a:r>
            <a:r>
              <a:rPr lang="en-US" sz="3200" dirty="0" err="1">
                <a:latin typeface="Arial" panose="020B0604020202020204" pitchFamily="34" charset="0"/>
                <a:cs typeface="Arial" panose="020B0604020202020204" pitchFamily="34" charset="0"/>
              </a:rPr>
              <a:t>adi</a:t>
            </a:r>
            <a:r>
              <a:rPr lang="en-US" sz="3200" dirty="0">
                <a:latin typeface="Arial" panose="020B0604020202020204" pitchFamily="34" charset="0"/>
                <a:cs typeface="Arial" panose="020B0604020202020204" pitchFamily="34" charset="0"/>
              </a:rPr>
              <a:t> sit, </a:t>
            </a:r>
            <a:r>
              <a:rPr lang="en-US" sz="3200" dirty="0" err="1">
                <a:latin typeface="Arial" panose="020B0604020202020204" pitchFamily="34" charset="0"/>
                <a:cs typeface="Arial" panose="020B0604020202020204" pitchFamily="34" charset="0"/>
              </a:rPr>
              <a:t>occum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fugiaestibea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doloris</a:t>
            </a:r>
            <a:r>
              <a:rPr lang="en-US" sz="3200" dirty="0">
                <a:latin typeface="Arial" panose="020B0604020202020204" pitchFamily="34" charset="0"/>
                <a:cs typeface="Arial" panose="020B0604020202020204" pitchFamily="34" charset="0"/>
              </a:rPr>
              <a:t> ut</a:t>
            </a:r>
          </a:p>
        </p:txBody>
      </p:sp>
      <p:sp>
        <p:nvSpPr>
          <p:cNvPr id="39" name="Rectangle 38">
            <a:extLst>
              <a:ext uri="{FF2B5EF4-FFF2-40B4-BE49-F238E27FC236}">
                <a16:creationId xmlns:a16="http://schemas.microsoft.com/office/drawing/2014/main" id="{4F62BD20-9A33-F241-BB16-FB804F7B50C0}"/>
              </a:ext>
            </a:extLst>
          </p:cNvPr>
          <p:cNvSpPr/>
          <p:nvPr/>
        </p:nvSpPr>
        <p:spPr>
          <a:xfrm>
            <a:off x="26212800" y="17638485"/>
            <a:ext cx="11201400" cy="1237524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0" name="Rectangle 39">
            <a:extLst>
              <a:ext uri="{FF2B5EF4-FFF2-40B4-BE49-F238E27FC236}">
                <a16:creationId xmlns:a16="http://schemas.microsoft.com/office/drawing/2014/main" id="{9B113EEB-BF99-BB4B-8F68-4DBE78531A9D}"/>
              </a:ext>
            </a:extLst>
          </p:cNvPr>
          <p:cNvSpPr/>
          <p:nvPr/>
        </p:nvSpPr>
        <p:spPr>
          <a:xfrm>
            <a:off x="1371599" y="21447113"/>
            <a:ext cx="11239501" cy="832971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1" name="Rectangle 40">
            <a:extLst>
              <a:ext uri="{FF2B5EF4-FFF2-40B4-BE49-F238E27FC236}">
                <a16:creationId xmlns:a16="http://schemas.microsoft.com/office/drawing/2014/main" id="{BEF6A42A-C519-A742-A73D-ADB1867C8DEA}"/>
              </a:ext>
            </a:extLst>
          </p:cNvPr>
          <p:cNvSpPr/>
          <p:nvPr/>
        </p:nvSpPr>
        <p:spPr>
          <a:xfrm>
            <a:off x="13792200" y="10194757"/>
            <a:ext cx="23622000" cy="457557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2" name="Rectangle 41">
            <a:extLst>
              <a:ext uri="{FF2B5EF4-FFF2-40B4-BE49-F238E27FC236}">
                <a16:creationId xmlns:a16="http://schemas.microsoft.com/office/drawing/2014/main" id="{A912012E-EEB6-A44B-8C99-54D9FE977580}"/>
              </a:ext>
            </a:extLst>
          </p:cNvPr>
          <p:cNvSpPr/>
          <p:nvPr/>
        </p:nvSpPr>
        <p:spPr>
          <a:xfrm>
            <a:off x="13792199" y="32312635"/>
            <a:ext cx="11239501"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3" name="Rectangle 42">
            <a:extLst>
              <a:ext uri="{FF2B5EF4-FFF2-40B4-BE49-F238E27FC236}">
                <a16:creationId xmlns:a16="http://schemas.microsoft.com/office/drawing/2014/main" id="{F55CD62F-0375-7E46-903E-7E3FB39FA048}"/>
              </a:ext>
            </a:extLst>
          </p:cNvPr>
          <p:cNvSpPr/>
          <p:nvPr/>
        </p:nvSpPr>
        <p:spPr>
          <a:xfrm>
            <a:off x="13792199" y="21979915"/>
            <a:ext cx="11239501"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4" name="Rectangle 43">
            <a:extLst>
              <a:ext uri="{FF2B5EF4-FFF2-40B4-BE49-F238E27FC236}">
                <a16:creationId xmlns:a16="http://schemas.microsoft.com/office/drawing/2014/main" id="{4BB7D825-0728-A549-96F1-996A53AF590B}"/>
              </a:ext>
            </a:extLst>
          </p:cNvPr>
          <p:cNvSpPr/>
          <p:nvPr/>
        </p:nvSpPr>
        <p:spPr>
          <a:xfrm>
            <a:off x="13792199" y="27146275"/>
            <a:ext cx="11239501"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5" name="Rectangle 44">
            <a:extLst>
              <a:ext uri="{FF2B5EF4-FFF2-40B4-BE49-F238E27FC236}">
                <a16:creationId xmlns:a16="http://schemas.microsoft.com/office/drawing/2014/main" id="{EC8C8B7A-A727-C844-89DC-E0EC1039638D}"/>
              </a:ext>
            </a:extLst>
          </p:cNvPr>
          <p:cNvSpPr/>
          <p:nvPr/>
        </p:nvSpPr>
        <p:spPr>
          <a:xfrm>
            <a:off x="38557200" y="10194757"/>
            <a:ext cx="11277599" cy="797017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7" name="TextBox 46">
            <a:extLst>
              <a:ext uri="{FF2B5EF4-FFF2-40B4-BE49-F238E27FC236}">
                <a16:creationId xmlns:a16="http://schemas.microsoft.com/office/drawing/2014/main" id="{B06A398E-1AB5-8347-9AF8-AB87F5DB0F42}"/>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214C464-A630-E945-95EA-C2C049BB324F}"/>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9" name="Picture 48">
            <a:extLst>
              <a:ext uri="{FF2B5EF4-FFF2-40B4-BE49-F238E27FC236}">
                <a16:creationId xmlns:a16="http://schemas.microsoft.com/office/drawing/2014/main" id="{40147964-4339-494A-9650-E9A1B2018BAF}"/>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50" name="Rectangle 49">
            <a:extLst>
              <a:ext uri="{FF2B5EF4-FFF2-40B4-BE49-F238E27FC236}">
                <a16:creationId xmlns:a16="http://schemas.microsoft.com/office/drawing/2014/main" id="{43D3524F-9463-C041-8755-63F55D1D427B}"/>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51" name="Oval 50">
            <a:extLst>
              <a:ext uri="{FF2B5EF4-FFF2-40B4-BE49-F238E27FC236}">
                <a16:creationId xmlns:a16="http://schemas.microsoft.com/office/drawing/2014/main" id="{DE2652DB-5D72-AA4A-9B55-C8FDC6608748}"/>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1054376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A2A88B-3360-5040-9003-E2372CDE5E46}"/>
              </a:ext>
            </a:extLst>
          </p:cNvPr>
          <p:cNvSpPr/>
          <p:nvPr/>
        </p:nvSpPr>
        <p:spPr>
          <a:xfrm>
            <a:off x="1371600" y="8229600"/>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B90A20-4E2F-9345-8389-3629C2404D3E}"/>
              </a:ext>
            </a:extLst>
          </p:cNvPr>
          <p:cNvSpPr txBox="1"/>
          <p:nvPr/>
        </p:nvSpPr>
        <p:spPr>
          <a:xfrm>
            <a:off x="1371600" y="10091058"/>
            <a:ext cx="130302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endParaRPr lang="en-US" sz="32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C4A6358-4507-B847-8C53-A48D4ED9E51F}"/>
              </a:ext>
            </a:extLst>
          </p:cNvPr>
          <p:cNvSpPr/>
          <p:nvPr/>
        </p:nvSpPr>
        <p:spPr>
          <a:xfrm>
            <a:off x="1371600" y="18272156"/>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D29A58E-D562-F54D-B558-954C3CA12777}"/>
              </a:ext>
            </a:extLst>
          </p:cNvPr>
          <p:cNvSpPr txBox="1"/>
          <p:nvPr/>
        </p:nvSpPr>
        <p:spPr>
          <a:xfrm>
            <a:off x="1371600" y="20133614"/>
            <a:ext cx="13030200" cy="206210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id="{0639631C-08BB-0541-B861-34DFCCDB4FE0}"/>
              </a:ext>
            </a:extLst>
          </p:cNvPr>
          <p:cNvSpPr/>
          <p:nvPr/>
        </p:nvSpPr>
        <p:spPr>
          <a:xfrm>
            <a:off x="1371600" y="23460528"/>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15" name="Rectangle 14">
            <a:extLst>
              <a:ext uri="{FF2B5EF4-FFF2-40B4-BE49-F238E27FC236}">
                <a16:creationId xmlns:a16="http://schemas.microsoft.com/office/drawing/2014/main" id="{6E1D1C45-5D5B-AE41-90A5-588D8661AF6B}"/>
              </a:ext>
            </a:extLst>
          </p:cNvPr>
          <p:cNvSpPr/>
          <p:nvPr/>
        </p:nvSpPr>
        <p:spPr>
          <a:xfrm>
            <a:off x="15544800" y="8229600"/>
            <a:ext cx="200787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38EC08D-F3CB-A243-A37D-C070C1327C62}"/>
              </a:ext>
            </a:extLst>
          </p:cNvPr>
          <p:cNvSpPr/>
          <p:nvPr/>
        </p:nvSpPr>
        <p:spPr>
          <a:xfrm>
            <a:off x="36804600" y="8229600"/>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9430B91-8AA9-6348-80F6-DF385B5A1F00}"/>
              </a:ext>
            </a:extLst>
          </p:cNvPr>
          <p:cNvSpPr/>
          <p:nvPr/>
        </p:nvSpPr>
        <p:spPr>
          <a:xfrm>
            <a:off x="36804600" y="23460528"/>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A8FFCE5-9811-C541-BAEF-E61E890EBD22}"/>
              </a:ext>
            </a:extLst>
          </p:cNvPr>
          <p:cNvSpPr txBox="1"/>
          <p:nvPr/>
        </p:nvSpPr>
        <p:spPr>
          <a:xfrm>
            <a:off x="36804600" y="25321986"/>
            <a:ext cx="130302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p>
        </p:txBody>
      </p:sp>
      <p:sp>
        <p:nvSpPr>
          <p:cNvPr id="24" name="Rectangle 23">
            <a:extLst>
              <a:ext uri="{FF2B5EF4-FFF2-40B4-BE49-F238E27FC236}">
                <a16:creationId xmlns:a16="http://schemas.microsoft.com/office/drawing/2014/main" id="{13D96B68-D54A-5A40-A6AC-3E453DB8FF98}"/>
              </a:ext>
            </a:extLst>
          </p:cNvPr>
          <p:cNvSpPr/>
          <p:nvPr/>
        </p:nvSpPr>
        <p:spPr>
          <a:xfrm>
            <a:off x="36804600" y="30013728"/>
            <a:ext cx="130302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88C4C15-2C03-0B49-95A9-8826656316BF}"/>
              </a:ext>
            </a:extLst>
          </p:cNvPr>
          <p:cNvSpPr txBox="1"/>
          <p:nvPr/>
        </p:nvSpPr>
        <p:spPr>
          <a:xfrm>
            <a:off x="36804600" y="31875186"/>
            <a:ext cx="13030200" cy="4031873"/>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a:p>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endParaRPr lang="en-US" sz="32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5C6C45E2-3C51-EA40-AE15-7E7B5B53945D}"/>
              </a:ext>
            </a:extLst>
          </p:cNvPr>
          <p:cNvSpPr txBox="1"/>
          <p:nvPr/>
        </p:nvSpPr>
        <p:spPr>
          <a:xfrm>
            <a:off x="1371600" y="34513897"/>
            <a:ext cx="13030200"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a:t>
            </a:r>
          </a:p>
        </p:txBody>
      </p:sp>
      <p:sp>
        <p:nvSpPr>
          <p:cNvPr id="36" name="TextBox 35">
            <a:extLst>
              <a:ext uri="{FF2B5EF4-FFF2-40B4-BE49-F238E27FC236}">
                <a16:creationId xmlns:a16="http://schemas.microsoft.com/office/drawing/2014/main" id="{EA9D728F-2610-DB4B-AF72-B7A8C582AC99}"/>
              </a:ext>
            </a:extLst>
          </p:cNvPr>
          <p:cNvSpPr txBox="1"/>
          <p:nvPr/>
        </p:nvSpPr>
        <p:spPr>
          <a:xfrm>
            <a:off x="36804600" y="19250329"/>
            <a:ext cx="13030198"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p>
        </p:txBody>
      </p:sp>
      <p:sp>
        <p:nvSpPr>
          <p:cNvPr id="37" name="Rectangle 36">
            <a:extLst>
              <a:ext uri="{FF2B5EF4-FFF2-40B4-BE49-F238E27FC236}">
                <a16:creationId xmlns:a16="http://schemas.microsoft.com/office/drawing/2014/main" id="{08C81FCA-B375-194D-BC6E-FAA3903354F3}"/>
              </a:ext>
            </a:extLst>
          </p:cNvPr>
          <p:cNvSpPr/>
          <p:nvPr/>
        </p:nvSpPr>
        <p:spPr>
          <a:xfrm>
            <a:off x="15544800" y="19599727"/>
            <a:ext cx="60452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8" name="Rectangle 37">
            <a:extLst>
              <a:ext uri="{FF2B5EF4-FFF2-40B4-BE49-F238E27FC236}">
                <a16:creationId xmlns:a16="http://schemas.microsoft.com/office/drawing/2014/main" id="{CD3EF890-C48D-5448-8B17-122745D02A07}"/>
              </a:ext>
            </a:extLst>
          </p:cNvPr>
          <p:cNvSpPr/>
          <p:nvPr/>
        </p:nvSpPr>
        <p:spPr>
          <a:xfrm>
            <a:off x="15582900" y="29318616"/>
            <a:ext cx="20040600" cy="77145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9" name="TextBox 38">
            <a:extLst>
              <a:ext uri="{FF2B5EF4-FFF2-40B4-BE49-F238E27FC236}">
                <a16:creationId xmlns:a16="http://schemas.microsoft.com/office/drawing/2014/main" id="{26FB9483-3EDB-6649-A14D-3347B7324EE0}"/>
              </a:ext>
            </a:extLst>
          </p:cNvPr>
          <p:cNvSpPr txBox="1"/>
          <p:nvPr/>
        </p:nvSpPr>
        <p:spPr>
          <a:xfrm>
            <a:off x="15582900" y="24333416"/>
            <a:ext cx="20040600" cy="452431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et</a:t>
            </a:r>
          </a:p>
        </p:txBody>
      </p:sp>
      <p:sp>
        <p:nvSpPr>
          <p:cNvPr id="40" name="Rectangle 39">
            <a:extLst>
              <a:ext uri="{FF2B5EF4-FFF2-40B4-BE49-F238E27FC236}">
                <a16:creationId xmlns:a16="http://schemas.microsoft.com/office/drawing/2014/main" id="{8B5FC1FB-F1FE-1249-905C-B453C40F72CA}"/>
              </a:ext>
            </a:extLst>
          </p:cNvPr>
          <p:cNvSpPr/>
          <p:nvPr/>
        </p:nvSpPr>
        <p:spPr>
          <a:xfrm>
            <a:off x="1371600" y="25321986"/>
            <a:ext cx="130302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3" name="Rectangle 42">
            <a:extLst>
              <a:ext uri="{FF2B5EF4-FFF2-40B4-BE49-F238E27FC236}">
                <a16:creationId xmlns:a16="http://schemas.microsoft.com/office/drawing/2014/main" id="{66F54409-87C9-5C4C-B409-3E648B7B95CB}"/>
              </a:ext>
            </a:extLst>
          </p:cNvPr>
          <p:cNvSpPr/>
          <p:nvPr/>
        </p:nvSpPr>
        <p:spPr>
          <a:xfrm>
            <a:off x="15544800" y="10091058"/>
            <a:ext cx="20078700" cy="86866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4" name="Rectangle 43">
            <a:extLst>
              <a:ext uri="{FF2B5EF4-FFF2-40B4-BE49-F238E27FC236}">
                <a16:creationId xmlns:a16="http://schemas.microsoft.com/office/drawing/2014/main" id="{138343D4-9015-954D-B018-7B3587F2A314}"/>
              </a:ext>
            </a:extLst>
          </p:cNvPr>
          <p:cNvSpPr/>
          <p:nvPr/>
        </p:nvSpPr>
        <p:spPr>
          <a:xfrm>
            <a:off x="36804599" y="10091058"/>
            <a:ext cx="13030199" cy="86866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28" name="TextBox 27">
            <a:extLst>
              <a:ext uri="{FF2B5EF4-FFF2-40B4-BE49-F238E27FC236}">
                <a16:creationId xmlns:a16="http://schemas.microsoft.com/office/drawing/2014/main" id="{19F342BA-0394-4342-909D-81806DE90A29}"/>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2AAC70F-C170-A34A-A2C4-C014A88352BE}"/>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34" name="Picture 33">
            <a:extLst>
              <a:ext uri="{FF2B5EF4-FFF2-40B4-BE49-F238E27FC236}">
                <a16:creationId xmlns:a16="http://schemas.microsoft.com/office/drawing/2014/main" id="{F2D37F5C-194B-C046-A7F6-14E4CC38D04A}"/>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35" name="Rectangle 34">
            <a:extLst>
              <a:ext uri="{FF2B5EF4-FFF2-40B4-BE49-F238E27FC236}">
                <a16:creationId xmlns:a16="http://schemas.microsoft.com/office/drawing/2014/main" id="{01756743-E239-EA4F-9E68-0C33CFCF0EAB}"/>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5" name="Oval 44">
            <a:extLst>
              <a:ext uri="{FF2B5EF4-FFF2-40B4-BE49-F238E27FC236}">
                <a16:creationId xmlns:a16="http://schemas.microsoft.com/office/drawing/2014/main" id="{FCBE676F-7D2E-B249-9789-691CC65D0AD0}"/>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6" name="Rectangle 45">
            <a:extLst>
              <a:ext uri="{FF2B5EF4-FFF2-40B4-BE49-F238E27FC236}">
                <a16:creationId xmlns:a16="http://schemas.microsoft.com/office/drawing/2014/main" id="{03F44AF0-8A1D-B044-AC15-41D3CCF5B96A}"/>
              </a:ext>
            </a:extLst>
          </p:cNvPr>
          <p:cNvSpPr/>
          <p:nvPr/>
        </p:nvSpPr>
        <p:spPr>
          <a:xfrm>
            <a:off x="29578300" y="19599727"/>
            <a:ext cx="60452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7" name="Rectangle 46">
            <a:extLst>
              <a:ext uri="{FF2B5EF4-FFF2-40B4-BE49-F238E27FC236}">
                <a16:creationId xmlns:a16="http://schemas.microsoft.com/office/drawing/2014/main" id="{DEE2F455-21EC-EF4B-9718-98BAFC3EC2CD}"/>
              </a:ext>
            </a:extLst>
          </p:cNvPr>
          <p:cNvSpPr/>
          <p:nvPr/>
        </p:nvSpPr>
        <p:spPr>
          <a:xfrm>
            <a:off x="22628606" y="19599727"/>
            <a:ext cx="60452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Tree>
    <p:extLst>
      <p:ext uri="{BB962C8B-B14F-4D97-AF65-F5344CB8AC3E}">
        <p14:creationId xmlns:p14="http://schemas.microsoft.com/office/powerpoint/2010/main" val="280534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392626-BB21-3F4B-95F2-9F5566315C31}"/>
              </a:ext>
            </a:extLst>
          </p:cNvPr>
          <p:cNvSpPr/>
          <p:nvPr/>
        </p:nvSpPr>
        <p:spPr>
          <a:xfrm>
            <a:off x="0" y="0"/>
            <a:ext cx="51206400" cy="38404800"/>
          </a:xfrm>
          <a:prstGeom prst="rect">
            <a:avLst/>
          </a:prstGeom>
          <a:solidFill>
            <a:srgbClr val="BF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65B5E4-29C9-B549-97F7-795F2D2459E6}"/>
              </a:ext>
            </a:extLst>
          </p:cNvPr>
          <p:cNvSpPr txBox="1"/>
          <p:nvPr/>
        </p:nvSpPr>
        <p:spPr>
          <a:xfrm>
            <a:off x="13665200" y="16078468"/>
            <a:ext cx="23876000" cy="6247864"/>
          </a:xfrm>
          <a:prstGeom prst="rect">
            <a:avLst/>
          </a:prstGeom>
          <a:noFill/>
        </p:spPr>
        <p:txBody>
          <a:bodyPr wrap="square" rtlCol="0">
            <a:spAutoFit/>
          </a:bodyPr>
          <a:lstStyle/>
          <a:p>
            <a:pPr algn="ctr"/>
            <a:r>
              <a:rPr lang="en-US" sz="40000" b="1">
                <a:solidFill>
                  <a:schemeClr val="bg1"/>
                </a:solidFill>
              </a:rPr>
              <a:t>Style 3</a:t>
            </a:r>
          </a:p>
        </p:txBody>
      </p:sp>
    </p:spTree>
    <p:extLst>
      <p:ext uri="{BB962C8B-B14F-4D97-AF65-F5344CB8AC3E}">
        <p14:creationId xmlns:p14="http://schemas.microsoft.com/office/powerpoint/2010/main" val="3461068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642BAB-3737-CE4C-874C-5EA986C6E360}"/>
              </a:ext>
            </a:extLst>
          </p:cNvPr>
          <p:cNvSpPr/>
          <p:nvPr/>
        </p:nvSpPr>
        <p:spPr>
          <a:xfrm>
            <a:off x="1371600" y="8229601"/>
            <a:ext cx="15240000" cy="9340428"/>
          </a:xfrm>
          <a:prstGeom prst="roundRect">
            <a:avLst>
              <a:gd name="adj" fmla="val 702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21B937-827D-314B-B2ED-2E7548C9EE25}"/>
              </a:ext>
            </a:extLst>
          </p:cNvPr>
          <p:cNvSpPr txBox="1"/>
          <p:nvPr/>
        </p:nvSpPr>
        <p:spPr>
          <a:xfrm>
            <a:off x="2057400" y="10091058"/>
            <a:ext cx="138684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B09C4E-8E27-C640-864E-578E1F8DE2A9}"/>
              </a:ext>
            </a:extLst>
          </p:cNvPr>
          <p:cNvSpPr txBox="1"/>
          <p:nvPr/>
        </p:nvSpPr>
        <p:spPr>
          <a:xfrm>
            <a:off x="2057400" y="20133614"/>
            <a:ext cx="13868400" cy="206210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74A298CE-07C7-084B-B72C-D7D120AA24D1}"/>
              </a:ext>
            </a:extLst>
          </p:cNvPr>
          <p:cNvSpPr txBox="1"/>
          <p:nvPr/>
        </p:nvSpPr>
        <p:spPr>
          <a:xfrm>
            <a:off x="35280600" y="25321986"/>
            <a:ext cx="138684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EF233BEC-D918-0A48-8894-42A92980A8AA}"/>
              </a:ext>
            </a:extLst>
          </p:cNvPr>
          <p:cNvSpPr txBox="1"/>
          <p:nvPr/>
        </p:nvSpPr>
        <p:spPr>
          <a:xfrm>
            <a:off x="35280600" y="31875186"/>
            <a:ext cx="138684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a:p>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a:t>
            </a:r>
          </a:p>
        </p:txBody>
      </p:sp>
      <p:sp>
        <p:nvSpPr>
          <p:cNvPr id="25" name="TextBox 24">
            <a:extLst>
              <a:ext uri="{FF2B5EF4-FFF2-40B4-BE49-F238E27FC236}">
                <a16:creationId xmlns:a16="http://schemas.microsoft.com/office/drawing/2014/main" id="{9EADA974-F7A9-C443-A9D9-DE40192BFC5F}"/>
              </a:ext>
            </a:extLst>
          </p:cNvPr>
          <p:cNvSpPr txBox="1"/>
          <p:nvPr/>
        </p:nvSpPr>
        <p:spPr>
          <a:xfrm>
            <a:off x="2090057" y="8512712"/>
            <a:ext cx="13030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Introduction</a:t>
            </a:r>
          </a:p>
        </p:txBody>
      </p:sp>
      <p:sp>
        <p:nvSpPr>
          <p:cNvPr id="28" name="Rounded Rectangle 27">
            <a:extLst>
              <a:ext uri="{FF2B5EF4-FFF2-40B4-BE49-F238E27FC236}">
                <a16:creationId xmlns:a16="http://schemas.microsoft.com/office/drawing/2014/main" id="{9FB86953-067E-2243-9199-5828E9A57BF6}"/>
              </a:ext>
            </a:extLst>
          </p:cNvPr>
          <p:cNvSpPr/>
          <p:nvPr/>
        </p:nvSpPr>
        <p:spPr>
          <a:xfrm>
            <a:off x="1371600" y="18272154"/>
            <a:ext cx="15240000" cy="4486246"/>
          </a:xfrm>
          <a:prstGeom prst="roundRect">
            <a:avLst>
              <a:gd name="adj" fmla="val 1567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CB3CD93F-7B36-1740-BF66-2421A3620ACD}"/>
              </a:ext>
            </a:extLst>
          </p:cNvPr>
          <p:cNvSpPr/>
          <p:nvPr/>
        </p:nvSpPr>
        <p:spPr>
          <a:xfrm>
            <a:off x="1371600" y="23460525"/>
            <a:ext cx="15240000" cy="13572675"/>
          </a:xfrm>
          <a:prstGeom prst="roundRect">
            <a:avLst>
              <a:gd name="adj" fmla="val 550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B1409F1-EFF0-184F-85F5-7EA24196BA8A}"/>
              </a:ext>
            </a:extLst>
          </p:cNvPr>
          <p:cNvSpPr txBox="1"/>
          <p:nvPr/>
        </p:nvSpPr>
        <p:spPr>
          <a:xfrm>
            <a:off x="2090057" y="18555268"/>
            <a:ext cx="13030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Research Goal</a:t>
            </a:r>
          </a:p>
        </p:txBody>
      </p:sp>
      <p:sp>
        <p:nvSpPr>
          <p:cNvPr id="33" name="TextBox 32">
            <a:extLst>
              <a:ext uri="{FF2B5EF4-FFF2-40B4-BE49-F238E27FC236}">
                <a16:creationId xmlns:a16="http://schemas.microsoft.com/office/drawing/2014/main" id="{7418BA6E-2677-B748-A162-8B83DCDBD8E6}"/>
              </a:ext>
            </a:extLst>
          </p:cNvPr>
          <p:cNvSpPr txBox="1"/>
          <p:nvPr/>
        </p:nvSpPr>
        <p:spPr>
          <a:xfrm>
            <a:off x="2090057" y="23743640"/>
            <a:ext cx="13030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Methods</a:t>
            </a:r>
          </a:p>
        </p:txBody>
      </p:sp>
      <p:sp>
        <p:nvSpPr>
          <p:cNvPr id="35" name="Rounded Rectangle 34">
            <a:extLst>
              <a:ext uri="{FF2B5EF4-FFF2-40B4-BE49-F238E27FC236}">
                <a16:creationId xmlns:a16="http://schemas.microsoft.com/office/drawing/2014/main" id="{992CF63D-2222-F94F-867D-42F630C136CA}"/>
              </a:ext>
            </a:extLst>
          </p:cNvPr>
          <p:cNvSpPr/>
          <p:nvPr/>
        </p:nvSpPr>
        <p:spPr>
          <a:xfrm>
            <a:off x="17983200" y="8229600"/>
            <a:ext cx="15240000" cy="28803599"/>
          </a:xfrm>
          <a:prstGeom prst="roundRect">
            <a:avLst>
              <a:gd name="adj" fmla="val 465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CCF86EF8-8330-824F-AEC3-40BA084A203D}"/>
              </a:ext>
            </a:extLst>
          </p:cNvPr>
          <p:cNvSpPr txBox="1"/>
          <p:nvPr/>
        </p:nvSpPr>
        <p:spPr>
          <a:xfrm>
            <a:off x="18701657" y="8512712"/>
            <a:ext cx="13030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Figures and Results</a:t>
            </a:r>
          </a:p>
        </p:txBody>
      </p:sp>
      <p:sp>
        <p:nvSpPr>
          <p:cNvPr id="38" name="Rounded Rectangle 37">
            <a:extLst>
              <a:ext uri="{FF2B5EF4-FFF2-40B4-BE49-F238E27FC236}">
                <a16:creationId xmlns:a16="http://schemas.microsoft.com/office/drawing/2014/main" id="{74EE89AA-6B4C-A645-A875-735E9B5ECFDF}"/>
              </a:ext>
            </a:extLst>
          </p:cNvPr>
          <p:cNvSpPr/>
          <p:nvPr/>
        </p:nvSpPr>
        <p:spPr>
          <a:xfrm>
            <a:off x="34594800" y="8229600"/>
            <a:ext cx="15240000" cy="14528799"/>
          </a:xfrm>
          <a:prstGeom prst="roundRect">
            <a:avLst>
              <a:gd name="adj" fmla="val 483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2469223-559A-D34A-BE73-81C17CBC85E6}"/>
              </a:ext>
            </a:extLst>
          </p:cNvPr>
          <p:cNvSpPr txBox="1"/>
          <p:nvPr/>
        </p:nvSpPr>
        <p:spPr>
          <a:xfrm>
            <a:off x="35313257" y="8512712"/>
            <a:ext cx="13030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Conclusion</a:t>
            </a:r>
          </a:p>
        </p:txBody>
      </p:sp>
      <p:sp>
        <p:nvSpPr>
          <p:cNvPr id="41" name="Rounded Rectangle 40">
            <a:extLst>
              <a:ext uri="{FF2B5EF4-FFF2-40B4-BE49-F238E27FC236}">
                <a16:creationId xmlns:a16="http://schemas.microsoft.com/office/drawing/2014/main" id="{4C15FDD0-072E-284C-B679-0CBC181EA921}"/>
              </a:ext>
            </a:extLst>
          </p:cNvPr>
          <p:cNvSpPr/>
          <p:nvPr/>
        </p:nvSpPr>
        <p:spPr>
          <a:xfrm>
            <a:off x="34594800" y="23382515"/>
            <a:ext cx="15240000" cy="5929086"/>
          </a:xfrm>
          <a:prstGeom prst="roundRect">
            <a:avLst>
              <a:gd name="adj" fmla="val 10741"/>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2FAF4AE-5CA8-F544-938A-8DCEA6D15313}"/>
              </a:ext>
            </a:extLst>
          </p:cNvPr>
          <p:cNvSpPr txBox="1"/>
          <p:nvPr/>
        </p:nvSpPr>
        <p:spPr>
          <a:xfrm>
            <a:off x="35313257" y="23665626"/>
            <a:ext cx="13030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43" name="Rounded Rectangle 42">
            <a:extLst>
              <a:ext uri="{FF2B5EF4-FFF2-40B4-BE49-F238E27FC236}">
                <a16:creationId xmlns:a16="http://schemas.microsoft.com/office/drawing/2014/main" id="{DBAAB73C-E5E6-114C-A9DA-575177C0B389}"/>
              </a:ext>
            </a:extLst>
          </p:cNvPr>
          <p:cNvSpPr/>
          <p:nvPr/>
        </p:nvSpPr>
        <p:spPr>
          <a:xfrm>
            <a:off x="34594800" y="29946600"/>
            <a:ext cx="15240000" cy="7086599"/>
          </a:xfrm>
          <a:prstGeom prst="roundRect">
            <a:avLst>
              <a:gd name="adj" fmla="val 8900"/>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4356E47-4A81-7D45-90D7-5903DFC81DAF}"/>
              </a:ext>
            </a:extLst>
          </p:cNvPr>
          <p:cNvSpPr txBox="1"/>
          <p:nvPr/>
        </p:nvSpPr>
        <p:spPr>
          <a:xfrm>
            <a:off x="35313257" y="30229712"/>
            <a:ext cx="13030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References</a:t>
            </a:r>
          </a:p>
        </p:txBody>
      </p:sp>
      <p:sp>
        <p:nvSpPr>
          <p:cNvPr id="47" name="TextBox 46">
            <a:extLst>
              <a:ext uri="{FF2B5EF4-FFF2-40B4-BE49-F238E27FC236}">
                <a16:creationId xmlns:a16="http://schemas.microsoft.com/office/drawing/2014/main" id="{D070188D-E5E1-EB49-883A-5CC8F1558DD4}"/>
              </a:ext>
            </a:extLst>
          </p:cNvPr>
          <p:cNvSpPr txBox="1"/>
          <p:nvPr/>
        </p:nvSpPr>
        <p:spPr>
          <a:xfrm>
            <a:off x="2057400" y="25321986"/>
            <a:ext cx="13868400"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endParaRPr lang="en-US" sz="32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001D014D-C874-0A4F-951E-0DF28E350BBD}"/>
              </a:ext>
            </a:extLst>
          </p:cNvPr>
          <p:cNvSpPr txBox="1"/>
          <p:nvPr/>
        </p:nvSpPr>
        <p:spPr>
          <a:xfrm>
            <a:off x="35280600" y="20413031"/>
            <a:ext cx="1386840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Ga. Ro </a:t>
            </a:r>
            <a:r>
              <a:rPr lang="en-US" sz="3200" err="1">
                <a:latin typeface="Arial" panose="020B0604020202020204" pitchFamily="34" charset="0"/>
                <a:cs typeface="Arial" panose="020B0604020202020204" pitchFamily="34" charset="0"/>
              </a:rPr>
              <a:t>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versperum</a:t>
            </a:r>
            <a:r>
              <a:rPr lang="en-US" sz="3200">
                <a:latin typeface="Arial" panose="020B0604020202020204" pitchFamily="34" charset="0"/>
                <a:cs typeface="Arial" panose="020B0604020202020204" pitchFamily="34" charset="0"/>
              </a:rPr>
              <a:t> re </a:t>
            </a:r>
            <a:r>
              <a:rPr lang="en-US" sz="3200" err="1">
                <a:latin typeface="Arial" panose="020B0604020202020204" pitchFamily="34" charset="0"/>
                <a:cs typeface="Arial" panose="020B0604020202020204" pitchFamily="34" charset="0"/>
              </a:rPr>
              <a:t>aut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omnienderi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sinvele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cus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sime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sed</a:t>
            </a:r>
            <a:r>
              <a:rPr lang="en-US" sz="3200">
                <a:latin typeface="Arial" panose="020B0604020202020204" pitchFamily="34" charset="0"/>
                <a:cs typeface="Arial" panose="020B0604020202020204" pitchFamily="34" charset="0"/>
              </a:rPr>
              <a:t> que </a:t>
            </a:r>
            <a:r>
              <a:rPr lang="en-US" sz="3200" err="1">
                <a:latin typeface="Arial" panose="020B0604020202020204" pitchFamily="34" charset="0"/>
                <a:cs typeface="Arial" panose="020B0604020202020204" pitchFamily="34" charset="0"/>
              </a:rPr>
              <a:t>occupta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temquia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nobisciur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dolenem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oluptam</a:t>
            </a:r>
            <a:r>
              <a:rPr lang="en-US" sz="3200">
                <a:latin typeface="Arial" panose="020B0604020202020204" pitchFamily="34" charset="0"/>
                <a:cs typeface="Arial" panose="020B0604020202020204" pitchFamily="34" charset="0"/>
              </a:rPr>
              <a:t> ne </a:t>
            </a:r>
            <a:r>
              <a:rPr lang="en-US" sz="3200" err="1">
                <a:latin typeface="Arial" panose="020B0604020202020204" pitchFamily="34" charset="0"/>
                <a:cs typeface="Arial" panose="020B0604020202020204" pitchFamily="34" charset="0"/>
              </a:rPr>
              <a:t>nonessumqui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exeribus</a:t>
            </a:r>
            <a:r>
              <a:rPr lang="en-US" sz="3200">
                <a:latin typeface="Arial" panose="020B0604020202020204" pitchFamily="34" charset="0"/>
                <a:cs typeface="Arial" panose="020B0604020202020204" pitchFamily="34" charset="0"/>
              </a:rPr>
              <a:t> id </a:t>
            </a:r>
            <a:r>
              <a:rPr lang="en-US" sz="3200" err="1">
                <a:latin typeface="Arial" panose="020B0604020202020204" pitchFamily="34" charset="0"/>
                <a:cs typeface="Arial" panose="020B0604020202020204" pitchFamily="34" charset="0"/>
              </a:rPr>
              <a:t>eveliquam</a:t>
            </a:r>
            <a:endParaRPr lang="en-US" sz="320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3256429-9289-4B49-B0C5-11F1AC0AEF70}"/>
              </a:ext>
            </a:extLst>
          </p:cNvPr>
          <p:cNvSpPr txBox="1"/>
          <p:nvPr/>
        </p:nvSpPr>
        <p:spPr>
          <a:xfrm>
            <a:off x="18770599" y="22564482"/>
            <a:ext cx="13868400"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a:p>
            <a:endParaRPr lang="en-US" sz="3200"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4BC5A17A-9F8B-3D4B-AA94-096736575F8D}"/>
              </a:ext>
            </a:extLst>
          </p:cNvPr>
          <p:cNvSpPr/>
          <p:nvPr/>
        </p:nvSpPr>
        <p:spPr>
          <a:xfrm>
            <a:off x="18669000"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1" name="Rectangle 50">
            <a:extLst>
              <a:ext uri="{FF2B5EF4-FFF2-40B4-BE49-F238E27FC236}">
                <a16:creationId xmlns:a16="http://schemas.microsoft.com/office/drawing/2014/main" id="{DF5243CD-754A-4649-8F8F-30CA70DD9F01}"/>
              </a:ext>
            </a:extLst>
          </p:cNvPr>
          <p:cNvSpPr/>
          <p:nvPr/>
        </p:nvSpPr>
        <p:spPr>
          <a:xfrm>
            <a:off x="18669000" y="26382012"/>
            <a:ext cx="13868400" cy="52899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2" name="TextBox 51">
            <a:extLst>
              <a:ext uri="{FF2B5EF4-FFF2-40B4-BE49-F238E27FC236}">
                <a16:creationId xmlns:a16="http://schemas.microsoft.com/office/drawing/2014/main" id="{2115CE86-40EF-B247-B5C4-A0ED4F163BFA}"/>
              </a:ext>
            </a:extLst>
          </p:cNvPr>
          <p:cNvSpPr txBox="1"/>
          <p:nvPr/>
        </p:nvSpPr>
        <p:spPr>
          <a:xfrm>
            <a:off x="18770599" y="32318082"/>
            <a:ext cx="13868400"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endParaRPr lang="en-US" sz="32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4C0A3B13-BAFE-564B-8BC4-7216F207342F}"/>
              </a:ext>
            </a:extLst>
          </p:cNvPr>
          <p:cNvSpPr/>
          <p:nvPr/>
        </p:nvSpPr>
        <p:spPr>
          <a:xfrm>
            <a:off x="2057401" y="27841290"/>
            <a:ext cx="138684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figures</a:t>
            </a:r>
          </a:p>
        </p:txBody>
      </p:sp>
      <p:sp>
        <p:nvSpPr>
          <p:cNvPr id="54" name="Rectangle 53">
            <a:extLst>
              <a:ext uri="{FF2B5EF4-FFF2-40B4-BE49-F238E27FC236}">
                <a16:creationId xmlns:a16="http://schemas.microsoft.com/office/drawing/2014/main" id="{187FF491-646E-4D46-A6D2-0C4094529070}"/>
              </a:ext>
            </a:extLst>
          </p:cNvPr>
          <p:cNvSpPr/>
          <p:nvPr/>
        </p:nvSpPr>
        <p:spPr>
          <a:xfrm>
            <a:off x="25968961"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5" name="Rectangle 54">
            <a:extLst>
              <a:ext uri="{FF2B5EF4-FFF2-40B4-BE49-F238E27FC236}">
                <a16:creationId xmlns:a16="http://schemas.microsoft.com/office/drawing/2014/main" id="{13D7CAEF-DEBD-6E46-A321-AF368FC7F7A9}"/>
              </a:ext>
            </a:extLst>
          </p:cNvPr>
          <p:cNvSpPr/>
          <p:nvPr/>
        </p:nvSpPr>
        <p:spPr>
          <a:xfrm>
            <a:off x="18669000" y="10279953"/>
            <a:ext cx="13868400" cy="709269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6" name="Rectangle 55">
            <a:extLst>
              <a:ext uri="{FF2B5EF4-FFF2-40B4-BE49-F238E27FC236}">
                <a16:creationId xmlns:a16="http://schemas.microsoft.com/office/drawing/2014/main" id="{C14E7E6A-70AD-9940-8E40-6EA0174499BE}"/>
              </a:ext>
            </a:extLst>
          </p:cNvPr>
          <p:cNvSpPr/>
          <p:nvPr/>
        </p:nvSpPr>
        <p:spPr>
          <a:xfrm>
            <a:off x="35280600" y="10279953"/>
            <a:ext cx="13868400" cy="967587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7" name="TextBox 36">
            <a:extLst>
              <a:ext uri="{FF2B5EF4-FFF2-40B4-BE49-F238E27FC236}">
                <a16:creationId xmlns:a16="http://schemas.microsoft.com/office/drawing/2014/main" id="{1B034967-767D-F742-9129-F563D2D3ED0A}"/>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A51E2A3-E7D3-B34C-9381-DA1A141F624B}"/>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5" name="Picture 44">
            <a:extLst>
              <a:ext uri="{FF2B5EF4-FFF2-40B4-BE49-F238E27FC236}">
                <a16:creationId xmlns:a16="http://schemas.microsoft.com/office/drawing/2014/main" id="{B15F6F6D-EF82-8047-9278-5D6A04EBAF92}"/>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6" name="Rectangle 45">
            <a:extLst>
              <a:ext uri="{FF2B5EF4-FFF2-40B4-BE49-F238E27FC236}">
                <a16:creationId xmlns:a16="http://schemas.microsoft.com/office/drawing/2014/main" id="{025DFF16-E03C-584C-9B1B-09F27B2A02A5}"/>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57" name="Oval 56">
            <a:extLst>
              <a:ext uri="{FF2B5EF4-FFF2-40B4-BE49-F238E27FC236}">
                <a16:creationId xmlns:a16="http://schemas.microsoft.com/office/drawing/2014/main" id="{B978C1D6-5F1E-D84B-B27B-86A5E028E7A8}"/>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141489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F29D47-3408-304F-8373-545A83E585C4}"/>
              </a:ext>
            </a:extLst>
          </p:cNvPr>
          <p:cNvSpPr txBox="1"/>
          <p:nvPr/>
        </p:nvSpPr>
        <p:spPr>
          <a:xfrm>
            <a:off x="2057400" y="4363373"/>
            <a:ext cx="25095200" cy="4228088"/>
          </a:xfrm>
          <a:prstGeom prst="rect">
            <a:avLst/>
          </a:prstGeom>
          <a:noFill/>
        </p:spPr>
        <p:txBody>
          <a:bodyPr wrap="square" rtlCol="0">
            <a:spAutoFit/>
          </a:bodyPr>
          <a:lstStyle/>
          <a:p>
            <a:r>
              <a:rPr lang="en-US" sz="8800" b="1" dirty="0"/>
              <a:t>CHANGING COLORS</a:t>
            </a:r>
          </a:p>
          <a:p>
            <a:r>
              <a:rPr lang="en-US" sz="6000" dirty="0"/>
              <a:t>All templates included </a:t>
            </a:r>
            <a:r>
              <a:rPr lang="en-US" sz="6000" dirty="0">
                <a:solidFill>
                  <a:sysClr val="windowText" lastClr="000000"/>
                </a:solidFill>
              </a:rPr>
              <a:t>here</a:t>
            </a:r>
            <a:r>
              <a:rPr lang="en-US" sz="6000" dirty="0"/>
              <a:t> are built with UT burnt orange as the accent color, but these colors can easily be changed to fit the tone of your content. To do this, you need to know how to change the shape fill, shape outline, and text color. </a:t>
            </a:r>
          </a:p>
        </p:txBody>
      </p:sp>
      <p:sp>
        <p:nvSpPr>
          <p:cNvPr id="6" name="TextBox 5">
            <a:extLst>
              <a:ext uri="{FF2B5EF4-FFF2-40B4-BE49-F238E27FC236}">
                <a16:creationId xmlns:a16="http://schemas.microsoft.com/office/drawing/2014/main" id="{EC95E928-53B1-BF45-B8E4-B6820A1C2145}"/>
              </a:ext>
            </a:extLst>
          </p:cNvPr>
          <p:cNvSpPr txBox="1"/>
          <p:nvPr/>
        </p:nvSpPr>
        <p:spPr>
          <a:xfrm>
            <a:off x="2057400" y="9465214"/>
            <a:ext cx="13868400" cy="3785652"/>
          </a:xfrm>
          <a:prstGeom prst="rect">
            <a:avLst/>
          </a:prstGeom>
          <a:noFill/>
        </p:spPr>
        <p:txBody>
          <a:bodyPr wrap="square" rtlCol="0">
            <a:spAutoFit/>
          </a:bodyPr>
          <a:lstStyle/>
          <a:p>
            <a:r>
              <a:rPr lang="en-US" sz="6000" b="1" dirty="0"/>
              <a:t>TEXT COLOR</a:t>
            </a:r>
          </a:p>
          <a:p>
            <a:r>
              <a:rPr lang="en-US" sz="6000" dirty="0"/>
              <a:t>From either the “home” tab or “shape format” tab, find the ‘A’ with a color block below.</a:t>
            </a:r>
          </a:p>
        </p:txBody>
      </p:sp>
      <p:pic>
        <p:nvPicPr>
          <p:cNvPr id="4" name="Picture 3">
            <a:extLst>
              <a:ext uri="{FF2B5EF4-FFF2-40B4-BE49-F238E27FC236}">
                <a16:creationId xmlns:a16="http://schemas.microsoft.com/office/drawing/2014/main" id="{5E82AAA1-0856-BA4E-AA89-7008C3821219}"/>
              </a:ext>
            </a:extLst>
          </p:cNvPr>
          <p:cNvPicPr>
            <a:picLocks noChangeAspect="1"/>
          </p:cNvPicPr>
          <p:nvPr/>
        </p:nvPicPr>
        <p:blipFill>
          <a:blip r:embed="rId2"/>
          <a:stretch>
            <a:fillRect/>
          </a:stretch>
        </p:blipFill>
        <p:spPr>
          <a:xfrm>
            <a:off x="1473200" y="14164284"/>
            <a:ext cx="13290550" cy="16950266"/>
          </a:xfrm>
          <a:prstGeom prst="rect">
            <a:avLst/>
          </a:prstGeom>
        </p:spPr>
      </p:pic>
      <p:pic>
        <p:nvPicPr>
          <p:cNvPr id="8" name="Picture 7">
            <a:extLst>
              <a:ext uri="{FF2B5EF4-FFF2-40B4-BE49-F238E27FC236}">
                <a16:creationId xmlns:a16="http://schemas.microsoft.com/office/drawing/2014/main" id="{23E49ECC-A508-1446-AEA9-E4F9AB6F2FDA}"/>
              </a:ext>
            </a:extLst>
          </p:cNvPr>
          <p:cNvPicPr>
            <a:picLocks noChangeAspect="1"/>
          </p:cNvPicPr>
          <p:nvPr/>
        </p:nvPicPr>
        <p:blipFill>
          <a:blip r:embed="rId3"/>
          <a:stretch>
            <a:fillRect/>
          </a:stretch>
        </p:blipFill>
        <p:spPr>
          <a:xfrm>
            <a:off x="18034000" y="14164284"/>
            <a:ext cx="13290549" cy="20353161"/>
          </a:xfrm>
          <a:prstGeom prst="rect">
            <a:avLst/>
          </a:prstGeom>
        </p:spPr>
      </p:pic>
      <p:pic>
        <p:nvPicPr>
          <p:cNvPr id="10" name="Picture 9">
            <a:extLst>
              <a:ext uri="{FF2B5EF4-FFF2-40B4-BE49-F238E27FC236}">
                <a16:creationId xmlns:a16="http://schemas.microsoft.com/office/drawing/2014/main" id="{03F243B5-E207-4645-8869-2D05F54A174A}"/>
              </a:ext>
            </a:extLst>
          </p:cNvPr>
          <p:cNvPicPr>
            <a:picLocks noChangeAspect="1"/>
          </p:cNvPicPr>
          <p:nvPr/>
        </p:nvPicPr>
        <p:blipFill>
          <a:blip r:embed="rId4"/>
          <a:stretch>
            <a:fillRect/>
          </a:stretch>
        </p:blipFill>
        <p:spPr>
          <a:xfrm>
            <a:off x="34696400" y="14164284"/>
            <a:ext cx="13290550" cy="20973814"/>
          </a:xfrm>
          <a:prstGeom prst="rect">
            <a:avLst/>
          </a:prstGeom>
        </p:spPr>
      </p:pic>
      <p:sp>
        <p:nvSpPr>
          <p:cNvPr id="14" name="TextBox 13">
            <a:extLst>
              <a:ext uri="{FF2B5EF4-FFF2-40B4-BE49-F238E27FC236}">
                <a16:creationId xmlns:a16="http://schemas.microsoft.com/office/drawing/2014/main" id="{76FCCB01-20A8-6347-9D5C-F3FFCF0923B1}"/>
              </a:ext>
            </a:extLst>
          </p:cNvPr>
          <p:cNvSpPr txBox="1"/>
          <p:nvPr/>
        </p:nvSpPr>
        <p:spPr>
          <a:xfrm>
            <a:off x="18669000" y="9465214"/>
            <a:ext cx="13868400" cy="4708981"/>
          </a:xfrm>
          <a:prstGeom prst="rect">
            <a:avLst/>
          </a:prstGeom>
          <a:noFill/>
        </p:spPr>
        <p:txBody>
          <a:bodyPr wrap="square" rtlCol="0">
            <a:spAutoFit/>
          </a:bodyPr>
          <a:lstStyle/>
          <a:p>
            <a:r>
              <a:rPr lang="en-US" sz="6000" b="1" dirty="0"/>
              <a:t>SHAPE FILL COLOR</a:t>
            </a:r>
          </a:p>
          <a:p>
            <a:r>
              <a:rPr lang="en-US" sz="6000" dirty="0"/>
              <a:t>From the “shape format” tab, find the paint bucket icon with a color block below, and choose from the given swatches or “more fill colors”.</a:t>
            </a:r>
          </a:p>
        </p:txBody>
      </p:sp>
      <p:sp>
        <p:nvSpPr>
          <p:cNvPr id="15" name="TextBox 14">
            <a:extLst>
              <a:ext uri="{FF2B5EF4-FFF2-40B4-BE49-F238E27FC236}">
                <a16:creationId xmlns:a16="http://schemas.microsoft.com/office/drawing/2014/main" id="{412788E2-69D0-0041-8469-D0FC406E2C5C}"/>
              </a:ext>
            </a:extLst>
          </p:cNvPr>
          <p:cNvSpPr txBox="1"/>
          <p:nvPr/>
        </p:nvSpPr>
        <p:spPr>
          <a:xfrm>
            <a:off x="35280600" y="9465214"/>
            <a:ext cx="13868400" cy="4708981"/>
          </a:xfrm>
          <a:prstGeom prst="rect">
            <a:avLst/>
          </a:prstGeom>
          <a:noFill/>
        </p:spPr>
        <p:txBody>
          <a:bodyPr wrap="square" rtlCol="0">
            <a:spAutoFit/>
          </a:bodyPr>
          <a:lstStyle/>
          <a:p>
            <a:r>
              <a:rPr lang="en-US" sz="6000" b="1" dirty="0"/>
              <a:t>SHAPE OUTLINE COLOR</a:t>
            </a:r>
          </a:p>
          <a:p>
            <a:r>
              <a:rPr lang="en-US" sz="6000" dirty="0"/>
              <a:t>From the “shape format” tab, find the pencil icon with a color block below, and choose from the given swatches or “more outline colors”.</a:t>
            </a:r>
          </a:p>
        </p:txBody>
      </p:sp>
      <p:sp>
        <p:nvSpPr>
          <p:cNvPr id="11" name="TextBox 10">
            <a:extLst>
              <a:ext uri="{FF2B5EF4-FFF2-40B4-BE49-F238E27FC236}">
                <a16:creationId xmlns:a16="http://schemas.microsoft.com/office/drawing/2014/main" id="{21B37201-91EE-304A-A37A-F1E52C5345C1}"/>
              </a:ext>
            </a:extLst>
          </p:cNvPr>
          <p:cNvSpPr txBox="1"/>
          <p:nvPr/>
        </p:nvSpPr>
        <p:spPr>
          <a:xfrm>
            <a:off x="18669000" y="34069278"/>
            <a:ext cx="14554200" cy="2862322"/>
          </a:xfrm>
          <a:prstGeom prst="rect">
            <a:avLst/>
          </a:prstGeom>
          <a:noFill/>
        </p:spPr>
        <p:txBody>
          <a:bodyPr wrap="square" rtlCol="0">
            <a:spAutoFit/>
          </a:bodyPr>
          <a:lstStyle/>
          <a:p>
            <a:r>
              <a:rPr lang="en-US" sz="6000" b="1" dirty="0"/>
              <a:t>GRADIENTS: </a:t>
            </a:r>
            <a:r>
              <a:rPr lang="en-US" sz="6000" dirty="0"/>
              <a:t>For editing gradients, go to the bottom of the Shape Fill dropdown and choose: Gradient &gt; More Gradients </a:t>
            </a:r>
          </a:p>
        </p:txBody>
      </p:sp>
      <p:sp>
        <p:nvSpPr>
          <p:cNvPr id="12" name="TextBox 11">
            <a:extLst>
              <a:ext uri="{FF2B5EF4-FFF2-40B4-BE49-F238E27FC236}">
                <a16:creationId xmlns:a16="http://schemas.microsoft.com/office/drawing/2014/main" id="{C18F916D-977D-954F-B7B4-F069471D01DA}"/>
              </a:ext>
            </a:extLst>
          </p:cNvPr>
          <p:cNvSpPr txBox="1"/>
          <p:nvPr/>
        </p:nvSpPr>
        <p:spPr>
          <a:xfrm>
            <a:off x="1861458" y="1273629"/>
            <a:ext cx="26720800" cy="2215991"/>
          </a:xfrm>
          <a:prstGeom prst="rect">
            <a:avLst/>
          </a:prstGeom>
          <a:noFill/>
        </p:spPr>
        <p:txBody>
          <a:bodyPr wrap="square" rtlCol="0">
            <a:spAutoFit/>
          </a:bodyPr>
          <a:lstStyle/>
          <a:p>
            <a:r>
              <a:rPr lang="en-US" sz="13800" b="1" dirty="0">
                <a:solidFill>
                  <a:srgbClr val="BF5700"/>
                </a:solidFill>
              </a:rPr>
              <a:t>EDITING BASICS</a:t>
            </a:r>
          </a:p>
        </p:txBody>
      </p:sp>
      <p:sp>
        <p:nvSpPr>
          <p:cNvPr id="13" name="TextBox 12">
            <a:extLst>
              <a:ext uri="{FF2B5EF4-FFF2-40B4-BE49-F238E27FC236}">
                <a16:creationId xmlns:a16="http://schemas.microsoft.com/office/drawing/2014/main" id="{25BD7C0C-10FE-9340-8EE6-04FEB51A28AD}"/>
              </a:ext>
            </a:extLst>
          </p:cNvPr>
          <p:cNvSpPr txBox="1"/>
          <p:nvPr/>
        </p:nvSpPr>
        <p:spPr>
          <a:xfrm>
            <a:off x="28003500" y="1828639"/>
            <a:ext cx="21831300" cy="7478970"/>
          </a:xfrm>
          <a:prstGeom prst="rect">
            <a:avLst/>
          </a:prstGeom>
          <a:noFill/>
        </p:spPr>
        <p:txBody>
          <a:bodyPr wrap="square" rtlCol="0">
            <a:spAutoFit/>
          </a:bodyPr>
          <a:lstStyle/>
          <a:p>
            <a:r>
              <a:rPr lang="en-US" sz="6000" b="1" dirty="0"/>
              <a:t>NOTE: </a:t>
            </a:r>
            <a:r>
              <a:rPr lang="en-US" sz="6000" b="1" dirty="0">
                <a:solidFill>
                  <a:srgbClr val="C00000"/>
                </a:solidFill>
              </a:rPr>
              <a:t>DO NOT </a:t>
            </a:r>
            <a:r>
              <a:rPr lang="en-US" sz="6000" b="1" dirty="0"/>
              <a:t>ADD A DARK BACKGROUND BEHIND AREAS OF TEXT</a:t>
            </a:r>
          </a:p>
          <a:p>
            <a:r>
              <a:rPr lang="en-US" sz="6000" dirty="0"/>
              <a:t>White text against a dark background might look acceptable on screen, but can be problematic in printed form. Large areas of dark colors can print differently than expected, and highly saturated ink can bleed into white letters and make the text less legible. White text against a background can be useful for things like bold headers (with larger text), but shouldn’t be used for full paragraphs with small text. </a:t>
            </a:r>
          </a:p>
          <a:p>
            <a:endParaRPr lang="en-US" sz="6000" dirty="0"/>
          </a:p>
        </p:txBody>
      </p:sp>
    </p:spTree>
    <p:extLst>
      <p:ext uri="{BB962C8B-B14F-4D97-AF65-F5344CB8AC3E}">
        <p14:creationId xmlns:p14="http://schemas.microsoft.com/office/powerpoint/2010/main" val="1551036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AE7EA2-2D34-444D-8C93-4C6520E1CAC5}"/>
              </a:ext>
            </a:extLst>
          </p:cNvPr>
          <p:cNvSpPr txBox="1"/>
          <p:nvPr/>
        </p:nvSpPr>
        <p:spPr>
          <a:xfrm>
            <a:off x="2057401" y="10091058"/>
            <a:ext cx="9867900" cy="649408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p:txBody>
      </p:sp>
      <p:sp>
        <p:nvSpPr>
          <p:cNvPr id="10" name="TextBox 9">
            <a:extLst>
              <a:ext uri="{FF2B5EF4-FFF2-40B4-BE49-F238E27FC236}">
                <a16:creationId xmlns:a16="http://schemas.microsoft.com/office/drawing/2014/main" id="{574D900F-F45C-C14E-92C9-2726BC444C2D}"/>
              </a:ext>
            </a:extLst>
          </p:cNvPr>
          <p:cNvSpPr txBox="1"/>
          <p:nvPr/>
        </p:nvSpPr>
        <p:spPr>
          <a:xfrm>
            <a:off x="2057400" y="20133614"/>
            <a:ext cx="9867901" cy="206210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FB2FA725-0E4F-6742-8A91-62AB532AA724}"/>
              </a:ext>
            </a:extLst>
          </p:cNvPr>
          <p:cNvSpPr txBox="1"/>
          <p:nvPr/>
        </p:nvSpPr>
        <p:spPr>
          <a:xfrm>
            <a:off x="39243000" y="25321986"/>
            <a:ext cx="9906000"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a:t>
            </a:r>
          </a:p>
        </p:txBody>
      </p:sp>
      <p:sp>
        <p:nvSpPr>
          <p:cNvPr id="25" name="TextBox 24">
            <a:extLst>
              <a:ext uri="{FF2B5EF4-FFF2-40B4-BE49-F238E27FC236}">
                <a16:creationId xmlns:a16="http://schemas.microsoft.com/office/drawing/2014/main" id="{6CCC9FD2-2D31-614C-9866-71CB153F7003}"/>
              </a:ext>
            </a:extLst>
          </p:cNvPr>
          <p:cNvSpPr txBox="1"/>
          <p:nvPr/>
        </p:nvSpPr>
        <p:spPr>
          <a:xfrm>
            <a:off x="39243000" y="31875186"/>
            <a:ext cx="99060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endParaRPr lang="en-US" sz="3200" dirty="0">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A383F541-946D-D243-A427-A19CCEAE5721}"/>
              </a:ext>
            </a:extLst>
          </p:cNvPr>
          <p:cNvSpPr/>
          <p:nvPr/>
        </p:nvSpPr>
        <p:spPr>
          <a:xfrm>
            <a:off x="1371600" y="8229601"/>
            <a:ext cx="11239500" cy="9340428"/>
          </a:xfrm>
          <a:prstGeom prst="roundRect">
            <a:avLst>
              <a:gd name="adj" fmla="val 757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AA311BD-8E8A-214F-87E0-EF96785B9B94}"/>
              </a:ext>
            </a:extLst>
          </p:cNvPr>
          <p:cNvSpPr txBox="1"/>
          <p:nvPr/>
        </p:nvSpPr>
        <p:spPr>
          <a:xfrm>
            <a:off x="2090057" y="8512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Introduction</a:t>
            </a:r>
          </a:p>
        </p:txBody>
      </p:sp>
      <p:sp>
        <p:nvSpPr>
          <p:cNvPr id="29" name="Rounded Rectangle 28">
            <a:extLst>
              <a:ext uri="{FF2B5EF4-FFF2-40B4-BE49-F238E27FC236}">
                <a16:creationId xmlns:a16="http://schemas.microsoft.com/office/drawing/2014/main" id="{5C11B6D1-1527-3346-87C7-47EBD5A34BD0}"/>
              </a:ext>
            </a:extLst>
          </p:cNvPr>
          <p:cNvSpPr/>
          <p:nvPr/>
        </p:nvSpPr>
        <p:spPr>
          <a:xfrm>
            <a:off x="1371600" y="18255343"/>
            <a:ext cx="11239500" cy="4503057"/>
          </a:xfrm>
          <a:prstGeom prst="roundRect">
            <a:avLst>
              <a:gd name="adj" fmla="val 15908"/>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EB97797-2993-C44F-AC41-2516A998B026}"/>
              </a:ext>
            </a:extLst>
          </p:cNvPr>
          <p:cNvSpPr txBox="1"/>
          <p:nvPr/>
        </p:nvSpPr>
        <p:spPr>
          <a:xfrm>
            <a:off x="2090057" y="18538455"/>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Research Goal</a:t>
            </a:r>
          </a:p>
        </p:txBody>
      </p:sp>
      <p:sp>
        <p:nvSpPr>
          <p:cNvPr id="31" name="Rounded Rectangle 30">
            <a:extLst>
              <a:ext uri="{FF2B5EF4-FFF2-40B4-BE49-F238E27FC236}">
                <a16:creationId xmlns:a16="http://schemas.microsoft.com/office/drawing/2014/main" id="{A51F871C-9A06-BE4E-BC12-0BB7624C01BD}"/>
              </a:ext>
            </a:extLst>
          </p:cNvPr>
          <p:cNvSpPr/>
          <p:nvPr/>
        </p:nvSpPr>
        <p:spPr>
          <a:xfrm>
            <a:off x="1371600" y="23382514"/>
            <a:ext cx="11239500" cy="13650686"/>
          </a:xfrm>
          <a:prstGeom prst="roundRect">
            <a:avLst>
              <a:gd name="adj" fmla="val 6325"/>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6935B1F8-8DC1-3345-B6F2-EFBF3560F7F7}"/>
              </a:ext>
            </a:extLst>
          </p:cNvPr>
          <p:cNvSpPr txBox="1"/>
          <p:nvPr/>
        </p:nvSpPr>
        <p:spPr>
          <a:xfrm>
            <a:off x="2090057" y="23665626"/>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Methods</a:t>
            </a:r>
          </a:p>
        </p:txBody>
      </p:sp>
      <p:sp>
        <p:nvSpPr>
          <p:cNvPr id="33" name="Rounded Rectangle 32">
            <a:extLst>
              <a:ext uri="{FF2B5EF4-FFF2-40B4-BE49-F238E27FC236}">
                <a16:creationId xmlns:a16="http://schemas.microsoft.com/office/drawing/2014/main" id="{B75AC27A-FBCD-EE48-B6FE-09E481A25925}"/>
              </a:ext>
            </a:extLst>
          </p:cNvPr>
          <p:cNvSpPr/>
          <p:nvPr/>
        </p:nvSpPr>
        <p:spPr>
          <a:xfrm>
            <a:off x="13748656" y="8229600"/>
            <a:ext cx="23665544" cy="28803600"/>
          </a:xfrm>
          <a:prstGeom prst="roundRect">
            <a:avLst>
              <a:gd name="adj" fmla="val 2821"/>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FD6DE6E-AA3D-484A-AC53-DB30718BA456}"/>
              </a:ext>
            </a:extLst>
          </p:cNvPr>
          <p:cNvSpPr txBox="1"/>
          <p:nvPr/>
        </p:nvSpPr>
        <p:spPr>
          <a:xfrm>
            <a:off x="14467114" y="8512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Figures and Results</a:t>
            </a:r>
          </a:p>
        </p:txBody>
      </p:sp>
      <p:sp>
        <p:nvSpPr>
          <p:cNvPr id="35" name="Rounded Rectangle 34">
            <a:extLst>
              <a:ext uri="{FF2B5EF4-FFF2-40B4-BE49-F238E27FC236}">
                <a16:creationId xmlns:a16="http://schemas.microsoft.com/office/drawing/2014/main" id="{D4101E1B-E32F-CD46-8DA1-E347D7B6FDAB}"/>
              </a:ext>
            </a:extLst>
          </p:cNvPr>
          <p:cNvSpPr/>
          <p:nvPr/>
        </p:nvSpPr>
        <p:spPr>
          <a:xfrm>
            <a:off x="38568086" y="8229600"/>
            <a:ext cx="11266714" cy="14528799"/>
          </a:xfrm>
          <a:prstGeom prst="roundRect">
            <a:avLst>
              <a:gd name="adj" fmla="val 6326"/>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CEACD681-CF34-164E-8700-8D8876E95374}"/>
              </a:ext>
            </a:extLst>
          </p:cNvPr>
          <p:cNvSpPr txBox="1"/>
          <p:nvPr/>
        </p:nvSpPr>
        <p:spPr>
          <a:xfrm>
            <a:off x="39286543" y="8512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Conclusion</a:t>
            </a:r>
          </a:p>
        </p:txBody>
      </p:sp>
      <p:sp>
        <p:nvSpPr>
          <p:cNvPr id="37" name="Rounded Rectangle 36">
            <a:extLst>
              <a:ext uri="{FF2B5EF4-FFF2-40B4-BE49-F238E27FC236}">
                <a16:creationId xmlns:a16="http://schemas.microsoft.com/office/drawing/2014/main" id="{FE32572D-75C4-8340-B97D-5BB931331AB9}"/>
              </a:ext>
            </a:extLst>
          </p:cNvPr>
          <p:cNvSpPr/>
          <p:nvPr/>
        </p:nvSpPr>
        <p:spPr>
          <a:xfrm>
            <a:off x="38568085" y="23415171"/>
            <a:ext cx="11266715" cy="5896429"/>
          </a:xfrm>
          <a:prstGeom prst="roundRect">
            <a:avLst>
              <a:gd name="adj" fmla="val 11553"/>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CA54FB6C-AD20-9443-B006-93DDABE0A2D6}"/>
              </a:ext>
            </a:extLst>
          </p:cNvPr>
          <p:cNvSpPr txBox="1"/>
          <p:nvPr/>
        </p:nvSpPr>
        <p:spPr>
          <a:xfrm>
            <a:off x="39243000" y="23698283"/>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Acknowledgements</a:t>
            </a:r>
          </a:p>
        </p:txBody>
      </p:sp>
      <p:sp>
        <p:nvSpPr>
          <p:cNvPr id="39" name="Rounded Rectangle 38">
            <a:extLst>
              <a:ext uri="{FF2B5EF4-FFF2-40B4-BE49-F238E27FC236}">
                <a16:creationId xmlns:a16="http://schemas.microsoft.com/office/drawing/2014/main" id="{FF40C643-D9D9-8442-BE36-0266166A6CEE}"/>
              </a:ext>
            </a:extLst>
          </p:cNvPr>
          <p:cNvSpPr/>
          <p:nvPr/>
        </p:nvSpPr>
        <p:spPr>
          <a:xfrm>
            <a:off x="38568084" y="29946600"/>
            <a:ext cx="11266716" cy="7086600"/>
          </a:xfrm>
          <a:prstGeom prst="roundRect">
            <a:avLst>
              <a:gd name="adj" fmla="val 1022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69598B29-010B-B54F-90AF-8B096193A351}"/>
              </a:ext>
            </a:extLst>
          </p:cNvPr>
          <p:cNvSpPr txBox="1"/>
          <p:nvPr/>
        </p:nvSpPr>
        <p:spPr>
          <a:xfrm>
            <a:off x="39243000" y="30229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References</a:t>
            </a:r>
          </a:p>
        </p:txBody>
      </p:sp>
      <p:sp>
        <p:nvSpPr>
          <p:cNvPr id="49" name="TextBox 48">
            <a:extLst>
              <a:ext uri="{FF2B5EF4-FFF2-40B4-BE49-F238E27FC236}">
                <a16:creationId xmlns:a16="http://schemas.microsoft.com/office/drawing/2014/main" id="{44B3E303-401F-404D-921B-BA97847DD2D2}"/>
              </a:ext>
            </a:extLst>
          </p:cNvPr>
          <p:cNvSpPr txBox="1"/>
          <p:nvPr/>
        </p:nvSpPr>
        <p:spPr>
          <a:xfrm>
            <a:off x="2057401" y="25321986"/>
            <a:ext cx="9867900"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endParaRPr lang="en-US" sz="3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C5D12DE1-2041-744F-B7CB-D0963768AD52}"/>
              </a:ext>
            </a:extLst>
          </p:cNvPr>
          <p:cNvSpPr txBox="1"/>
          <p:nvPr/>
        </p:nvSpPr>
        <p:spPr>
          <a:xfrm>
            <a:off x="39243000" y="19702879"/>
            <a:ext cx="9906000" cy="255454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endParaRPr lang="en-US" sz="3200"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A11ECFA3-91BF-0B4E-A330-4C4D5D3E74EC}"/>
              </a:ext>
            </a:extLst>
          </p:cNvPr>
          <p:cNvSpPr/>
          <p:nvPr/>
        </p:nvSpPr>
        <p:spPr>
          <a:xfrm>
            <a:off x="14463488" y="20147046"/>
            <a:ext cx="68834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2" name="Rectangle 51">
            <a:extLst>
              <a:ext uri="{FF2B5EF4-FFF2-40B4-BE49-F238E27FC236}">
                <a16:creationId xmlns:a16="http://schemas.microsoft.com/office/drawing/2014/main" id="{85EFBC3E-C75A-9343-A6D2-5AF6CDA91075}"/>
              </a:ext>
            </a:extLst>
          </p:cNvPr>
          <p:cNvSpPr/>
          <p:nvPr/>
        </p:nvSpPr>
        <p:spPr>
          <a:xfrm>
            <a:off x="14439900" y="30498396"/>
            <a:ext cx="22288500" cy="6077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3" name="TextBox 52">
            <a:extLst>
              <a:ext uri="{FF2B5EF4-FFF2-40B4-BE49-F238E27FC236}">
                <a16:creationId xmlns:a16="http://schemas.microsoft.com/office/drawing/2014/main" id="{406180D2-0B93-2545-BD15-003DC7F62004}"/>
              </a:ext>
            </a:extLst>
          </p:cNvPr>
          <p:cNvSpPr txBox="1"/>
          <p:nvPr/>
        </p:nvSpPr>
        <p:spPr>
          <a:xfrm>
            <a:off x="14439900" y="24996970"/>
            <a:ext cx="22288499" cy="501675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p:txBody>
      </p:sp>
      <p:sp>
        <p:nvSpPr>
          <p:cNvPr id="54" name="Rectangle 53">
            <a:extLst>
              <a:ext uri="{FF2B5EF4-FFF2-40B4-BE49-F238E27FC236}">
                <a16:creationId xmlns:a16="http://schemas.microsoft.com/office/drawing/2014/main" id="{2580BA84-EA7A-944A-A172-464BA3420AB1}"/>
              </a:ext>
            </a:extLst>
          </p:cNvPr>
          <p:cNvSpPr/>
          <p:nvPr/>
        </p:nvSpPr>
        <p:spPr>
          <a:xfrm>
            <a:off x="2057400" y="28861416"/>
            <a:ext cx="9867900" cy="77145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5" name="Rectangle 54">
            <a:extLst>
              <a:ext uri="{FF2B5EF4-FFF2-40B4-BE49-F238E27FC236}">
                <a16:creationId xmlns:a16="http://schemas.microsoft.com/office/drawing/2014/main" id="{EDF64F83-99A0-1E4E-80B7-0DDD1EEE646F}"/>
              </a:ext>
            </a:extLst>
          </p:cNvPr>
          <p:cNvSpPr/>
          <p:nvPr/>
        </p:nvSpPr>
        <p:spPr>
          <a:xfrm>
            <a:off x="29844999" y="20147046"/>
            <a:ext cx="68834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6" name="Rectangle 55">
            <a:extLst>
              <a:ext uri="{FF2B5EF4-FFF2-40B4-BE49-F238E27FC236}">
                <a16:creationId xmlns:a16="http://schemas.microsoft.com/office/drawing/2014/main" id="{E281950C-AD9D-A842-9E5F-8B458FA4F695}"/>
              </a:ext>
            </a:extLst>
          </p:cNvPr>
          <p:cNvSpPr/>
          <p:nvPr/>
        </p:nvSpPr>
        <p:spPr>
          <a:xfrm>
            <a:off x="22154243" y="20147046"/>
            <a:ext cx="68834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7" name="Rectangle 56">
            <a:extLst>
              <a:ext uri="{FF2B5EF4-FFF2-40B4-BE49-F238E27FC236}">
                <a16:creationId xmlns:a16="http://schemas.microsoft.com/office/drawing/2014/main" id="{3E6C2807-13F2-8344-9C54-2F11D014AE69}"/>
              </a:ext>
            </a:extLst>
          </p:cNvPr>
          <p:cNvSpPr/>
          <p:nvPr/>
        </p:nvSpPr>
        <p:spPr>
          <a:xfrm>
            <a:off x="14439900" y="10091059"/>
            <a:ext cx="22288500" cy="927006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8" name="Rectangle 57">
            <a:extLst>
              <a:ext uri="{FF2B5EF4-FFF2-40B4-BE49-F238E27FC236}">
                <a16:creationId xmlns:a16="http://schemas.microsoft.com/office/drawing/2014/main" id="{E175EE9B-1580-7242-A4B8-8391C896ED81}"/>
              </a:ext>
            </a:extLst>
          </p:cNvPr>
          <p:cNvSpPr/>
          <p:nvPr/>
        </p:nvSpPr>
        <p:spPr>
          <a:xfrm>
            <a:off x="39243000" y="10091058"/>
            <a:ext cx="9906000" cy="92700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3" name="TextBox 42">
            <a:extLst>
              <a:ext uri="{FF2B5EF4-FFF2-40B4-BE49-F238E27FC236}">
                <a16:creationId xmlns:a16="http://schemas.microsoft.com/office/drawing/2014/main" id="{EE8C0F64-CC9E-AD49-97CD-78454CE660CA}"/>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1E5A3108-BE48-8349-AB3C-2E3588E9333C}"/>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5" name="Picture 44">
            <a:extLst>
              <a:ext uri="{FF2B5EF4-FFF2-40B4-BE49-F238E27FC236}">
                <a16:creationId xmlns:a16="http://schemas.microsoft.com/office/drawing/2014/main" id="{58989EA0-F3CC-6A4E-908B-43BD05889C2C}"/>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6" name="Rectangle 45">
            <a:extLst>
              <a:ext uri="{FF2B5EF4-FFF2-40B4-BE49-F238E27FC236}">
                <a16:creationId xmlns:a16="http://schemas.microsoft.com/office/drawing/2014/main" id="{2F100888-2A8E-9643-86AB-CF4C4027CF43}"/>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7" name="Oval 46">
            <a:extLst>
              <a:ext uri="{FF2B5EF4-FFF2-40B4-BE49-F238E27FC236}">
                <a16:creationId xmlns:a16="http://schemas.microsoft.com/office/drawing/2014/main" id="{1F62D87D-07C3-D44C-B4A9-E5BBAEA97541}"/>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1357641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4D900F-F45C-C14E-92C9-2726BC444C2D}"/>
              </a:ext>
            </a:extLst>
          </p:cNvPr>
          <p:cNvSpPr txBox="1"/>
          <p:nvPr/>
        </p:nvSpPr>
        <p:spPr>
          <a:xfrm>
            <a:off x="2057400" y="32508885"/>
            <a:ext cx="9867901" cy="3539430"/>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endParaRPr lang="en-US" sz="32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B2FA725-0E4F-6742-8A91-62AB532AA724}"/>
              </a:ext>
            </a:extLst>
          </p:cNvPr>
          <p:cNvSpPr txBox="1"/>
          <p:nvPr/>
        </p:nvSpPr>
        <p:spPr>
          <a:xfrm>
            <a:off x="39243000" y="25321986"/>
            <a:ext cx="9906000"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a:t>
            </a:r>
          </a:p>
        </p:txBody>
      </p:sp>
      <p:sp>
        <p:nvSpPr>
          <p:cNvPr id="25" name="TextBox 24">
            <a:extLst>
              <a:ext uri="{FF2B5EF4-FFF2-40B4-BE49-F238E27FC236}">
                <a16:creationId xmlns:a16="http://schemas.microsoft.com/office/drawing/2014/main" id="{6CCC9FD2-2D31-614C-9866-71CB153F7003}"/>
              </a:ext>
            </a:extLst>
          </p:cNvPr>
          <p:cNvSpPr txBox="1"/>
          <p:nvPr/>
        </p:nvSpPr>
        <p:spPr>
          <a:xfrm>
            <a:off x="39243000" y="31875186"/>
            <a:ext cx="99060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endParaRPr lang="en-US" sz="3200" dirty="0">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82A376D1-ABE3-AC49-9A0F-F6C01455609D}"/>
              </a:ext>
            </a:extLst>
          </p:cNvPr>
          <p:cNvSpPr/>
          <p:nvPr/>
        </p:nvSpPr>
        <p:spPr>
          <a:xfrm>
            <a:off x="1371600" y="8229600"/>
            <a:ext cx="11239500" cy="21784127"/>
          </a:xfrm>
          <a:prstGeom prst="roundRect">
            <a:avLst>
              <a:gd name="adj" fmla="val 611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375E96C-7B58-FD4E-972D-71A9A4A81893}"/>
              </a:ext>
            </a:extLst>
          </p:cNvPr>
          <p:cNvSpPr txBox="1"/>
          <p:nvPr/>
        </p:nvSpPr>
        <p:spPr>
          <a:xfrm>
            <a:off x="2090057" y="8512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Introduction</a:t>
            </a:r>
          </a:p>
        </p:txBody>
      </p:sp>
      <p:sp>
        <p:nvSpPr>
          <p:cNvPr id="31" name="Rounded Rectangle 30">
            <a:extLst>
              <a:ext uri="{FF2B5EF4-FFF2-40B4-BE49-F238E27FC236}">
                <a16:creationId xmlns:a16="http://schemas.microsoft.com/office/drawing/2014/main" id="{A1DE9566-7971-0842-853A-DE74406291AB}"/>
              </a:ext>
            </a:extLst>
          </p:cNvPr>
          <p:cNvSpPr/>
          <p:nvPr/>
        </p:nvSpPr>
        <p:spPr>
          <a:xfrm>
            <a:off x="1371600" y="30599744"/>
            <a:ext cx="11239500" cy="6433456"/>
          </a:xfrm>
          <a:prstGeom prst="roundRect">
            <a:avLst>
              <a:gd name="adj" fmla="val 1085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BF4A075-105D-984B-94C5-39A128B27A95}"/>
              </a:ext>
            </a:extLst>
          </p:cNvPr>
          <p:cNvSpPr txBox="1"/>
          <p:nvPr/>
        </p:nvSpPr>
        <p:spPr>
          <a:xfrm>
            <a:off x="2090057" y="30882855"/>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Research Goal</a:t>
            </a:r>
          </a:p>
        </p:txBody>
      </p:sp>
      <p:sp>
        <p:nvSpPr>
          <p:cNvPr id="33" name="Rounded Rectangle 32">
            <a:extLst>
              <a:ext uri="{FF2B5EF4-FFF2-40B4-BE49-F238E27FC236}">
                <a16:creationId xmlns:a16="http://schemas.microsoft.com/office/drawing/2014/main" id="{67746259-ED08-D544-A85A-971F14A37476}"/>
              </a:ext>
            </a:extLst>
          </p:cNvPr>
          <p:cNvSpPr/>
          <p:nvPr/>
        </p:nvSpPr>
        <p:spPr>
          <a:xfrm>
            <a:off x="13748656" y="8229601"/>
            <a:ext cx="23665543" cy="6756399"/>
          </a:xfrm>
          <a:prstGeom prst="roundRect">
            <a:avLst>
              <a:gd name="adj" fmla="val 10006"/>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DBA06A1-C0E8-354D-8494-CF6D551CA90B}"/>
              </a:ext>
            </a:extLst>
          </p:cNvPr>
          <p:cNvSpPr txBox="1"/>
          <p:nvPr/>
        </p:nvSpPr>
        <p:spPr>
          <a:xfrm>
            <a:off x="14467114" y="8512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Methods</a:t>
            </a:r>
          </a:p>
        </p:txBody>
      </p:sp>
      <p:sp>
        <p:nvSpPr>
          <p:cNvPr id="35" name="Rounded Rectangle 34">
            <a:extLst>
              <a:ext uri="{FF2B5EF4-FFF2-40B4-BE49-F238E27FC236}">
                <a16:creationId xmlns:a16="http://schemas.microsoft.com/office/drawing/2014/main" id="{F26E6A80-1468-1C4F-A989-00B779C5FFD7}"/>
              </a:ext>
            </a:extLst>
          </p:cNvPr>
          <p:cNvSpPr/>
          <p:nvPr/>
        </p:nvSpPr>
        <p:spPr>
          <a:xfrm>
            <a:off x="13764987" y="15610114"/>
            <a:ext cx="11266714" cy="21423085"/>
          </a:xfrm>
          <a:prstGeom prst="roundRect">
            <a:avLst>
              <a:gd name="adj" fmla="val 5912"/>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597AB99-2E8A-C449-AB41-FBD59A85CEAE}"/>
              </a:ext>
            </a:extLst>
          </p:cNvPr>
          <p:cNvSpPr txBox="1"/>
          <p:nvPr/>
        </p:nvSpPr>
        <p:spPr>
          <a:xfrm>
            <a:off x="14467114" y="15893226"/>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Figures</a:t>
            </a:r>
          </a:p>
        </p:txBody>
      </p:sp>
      <p:sp>
        <p:nvSpPr>
          <p:cNvPr id="37" name="Rounded Rectangle 36">
            <a:extLst>
              <a:ext uri="{FF2B5EF4-FFF2-40B4-BE49-F238E27FC236}">
                <a16:creationId xmlns:a16="http://schemas.microsoft.com/office/drawing/2014/main" id="{219FC474-1D79-EF48-ABD8-8EABA72FFED7}"/>
              </a:ext>
            </a:extLst>
          </p:cNvPr>
          <p:cNvSpPr/>
          <p:nvPr/>
        </p:nvSpPr>
        <p:spPr>
          <a:xfrm>
            <a:off x="26191028" y="15610114"/>
            <a:ext cx="11239500" cy="21423085"/>
          </a:xfrm>
          <a:prstGeom prst="roundRect">
            <a:avLst>
              <a:gd name="adj" fmla="val 6325"/>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4DE57B8-2814-6A4B-B0A9-826F7041EFB0}"/>
              </a:ext>
            </a:extLst>
          </p:cNvPr>
          <p:cNvSpPr txBox="1"/>
          <p:nvPr/>
        </p:nvSpPr>
        <p:spPr>
          <a:xfrm>
            <a:off x="26909485" y="15893226"/>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Results</a:t>
            </a:r>
          </a:p>
        </p:txBody>
      </p:sp>
      <p:sp>
        <p:nvSpPr>
          <p:cNvPr id="39" name="Rounded Rectangle 38">
            <a:extLst>
              <a:ext uri="{FF2B5EF4-FFF2-40B4-BE49-F238E27FC236}">
                <a16:creationId xmlns:a16="http://schemas.microsoft.com/office/drawing/2014/main" id="{4F96B770-9114-8C4B-81EE-AEE4851F7F70}"/>
              </a:ext>
            </a:extLst>
          </p:cNvPr>
          <p:cNvSpPr/>
          <p:nvPr/>
        </p:nvSpPr>
        <p:spPr>
          <a:xfrm>
            <a:off x="38568086" y="8229600"/>
            <a:ext cx="11266714" cy="14528799"/>
          </a:xfrm>
          <a:prstGeom prst="roundRect">
            <a:avLst>
              <a:gd name="adj" fmla="val 6328"/>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5C965D9B-9D02-544C-BC10-4B92AAAEE432}"/>
              </a:ext>
            </a:extLst>
          </p:cNvPr>
          <p:cNvSpPr txBox="1"/>
          <p:nvPr/>
        </p:nvSpPr>
        <p:spPr>
          <a:xfrm>
            <a:off x="39286543" y="8512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Conclusion</a:t>
            </a:r>
          </a:p>
        </p:txBody>
      </p:sp>
      <p:sp>
        <p:nvSpPr>
          <p:cNvPr id="41" name="Rounded Rectangle 40">
            <a:extLst>
              <a:ext uri="{FF2B5EF4-FFF2-40B4-BE49-F238E27FC236}">
                <a16:creationId xmlns:a16="http://schemas.microsoft.com/office/drawing/2014/main" id="{59EC1AFA-C500-264C-9367-620673D989C7}"/>
              </a:ext>
            </a:extLst>
          </p:cNvPr>
          <p:cNvSpPr/>
          <p:nvPr/>
        </p:nvSpPr>
        <p:spPr>
          <a:xfrm>
            <a:off x="38568086" y="23382515"/>
            <a:ext cx="11266714" cy="5929085"/>
          </a:xfrm>
          <a:prstGeom prst="roundRect">
            <a:avLst>
              <a:gd name="adj" fmla="val 11136"/>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5900A203-626C-C349-B614-98A94635BFF0}"/>
              </a:ext>
            </a:extLst>
          </p:cNvPr>
          <p:cNvSpPr txBox="1"/>
          <p:nvPr/>
        </p:nvSpPr>
        <p:spPr>
          <a:xfrm>
            <a:off x="39286543" y="23665626"/>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Acknowledgements</a:t>
            </a:r>
          </a:p>
        </p:txBody>
      </p:sp>
      <p:sp>
        <p:nvSpPr>
          <p:cNvPr id="43" name="Rounded Rectangle 42">
            <a:extLst>
              <a:ext uri="{FF2B5EF4-FFF2-40B4-BE49-F238E27FC236}">
                <a16:creationId xmlns:a16="http://schemas.microsoft.com/office/drawing/2014/main" id="{DC94D4D0-1A70-4F44-B755-4CAFFC3CE3B1}"/>
              </a:ext>
            </a:extLst>
          </p:cNvPr>
          <p:cNvSpPr/>
          <p:nvPr/>
        </p:nvSpPr>
        <p:spPr>
          <a:xfrm>
            <a:off x="38568086" y="29946601"/>
            <a:ext cx="11266714" cy="7086598"/>
          </a:xfrm>
          <a:prstGeom prst="roundRect">
            <a:avLst>
              <a:gd name="adj" fmla="val 1022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F27E451E-3BB2-1245-8E12-679E8CFB2E62}"/>
              </a:ext>
            </a:extLst>
          </p:cNvPr>
          <p:cNvSpPr txBox="1"/>
          <p:nvPr/>
        </p:nvSpPr>
        <p:spPr>
          <a:xfrm>
            <a:off x="39286543" y="30229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References</a:t>
            </a:r>
          </a:p>
        </p:txBody>
      </p:sp>
      <p:sp>
        <p:nvSpPr>
          <p:cNvPr id="54" name="TextBox 53">
            <a:extLst>
              <a:ext uri="{FF2B5EF4-FFF2-40B4-BE49-F238E27FC236}">
                <a16:creationId xmlns:a16="http://schemas.microsoft.com/office/drawing/2014/main" id="{B8171EAB-0CF2-354E-898C-0D748A2A56C1}"/>
              </a:ext>
            </a:extLst>
          </p:cNvPr>
          <p:cNvSpPr txBox="1"/>
          <p:nvPr/>
        </p:nvSpPr>
        <p:spPr>
          <a:xfrm>
            <a:off x="2057401" y="10091058"/>
            <a:ext cx="9867900" cy="1043362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p:txBody>
      </p:sp>
      <p:sp>
        <p:nvSpPr>
          <p:cNvPr id="55" name="TextBox 54">
            <a:extLst>
              <a:ext uri="{FF2B5EF4-FFF2-40B4-BE49-F238E27FC236}">
                <a16:creationId xmlns:a16="http://schemas.microsoft.com/office/drawing/2014/main" id="{6C82B493-7244-564E-9F9A-B2EBD554F6E1}"/>
              </a:ext>
            </a:extLst>
          </p:cNvPr>
          <p:cNvSpPr txBox="1"/>
          <p:nvPr/>
        </p:nvSpPr>
        <p:spPr>
          <a:xfrm>
            <a:off x="39243000" y="18615121"/>
            <a:ext cx="99060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p>
        </p:txBody>
      </p:sp>
      <p:sp>
        <p:nvSpPr>
          <p:cNvPr id="56" name="TextBox 55">
            <a:extLst>
              <a:ext uri="{FF2B5EF4-FFF2-40B4-BE49-F238E27FC236}">
                <a16:creationId xmlns:a16="http://schemas.microsoft.com/office/drawing/2014/main" id="{FE8896F8-8EEB-B54C-BE6A-2D79241590AE}"/>
              </a:ext>
            </a:extLst>
          </p:cNvPr>
          <p:cNvSpPr txBox="1"/>
          <p:nvPr/>
        </p:nvSpPr>
        <p:spPr>
          <a:xfrm>
            <a:off x="14478001" y="17534787"/>
            <a:ext cx="9867900"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solupta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spellande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moluptionem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consequae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audanto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tatiae</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quodit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quaerumquiam</a:t>
            </a:r>
            <a:endParaRPr lang="en-US" sz="32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42179D82-C7B1-8D4D-8A51-78FDCF9485BA}"/>
              </a:ext>
            </a:extLst>
          </p:cNvPr>
          <p:cNvSpPr txBox="1"/>
          <p:nvPr/>
        </p:nvSpPr>
        <p:spPr>
          <a:xfrm>
            <a:off x="26873201" y="30574357"/>
            <a:ext cx="9867900" cy="600164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solupta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spellande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moluptionem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consequae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audanto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tatiae</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quodit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quaerumquiam</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eatquid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eliqui</a:t>
            </a:r>
            <a:r>
              <a:rPr lang="en-US" sz="3200" dirty="0">
                <a:latin typeface="Arial" panose="020B0604020202020204" pitchFamily="34" charset="0"/>
                <a:cs typeface="Arial" panose="020B0604020202020204" pitchFamily="34" charset="0"/>
              </a:rPr>
              <a:t> dolupta </a:t>
            </a:r>
            <a:r>
              <a:rPr lang="en-US" sz="3200" dirty="0" err="1">
                <a:latin typeface="Arial" panose="020B0604020202020204" pitchFamily="34" charset="0"/>
                <a:cs typeface="Arial" panose="020B0604020202020204" pitchFamily="34" charset="0"/>
              </a:rPr>
              <a:t>tiatiumet</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voluptae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a:t>
            </a:r>
            <a:r>
              <a:rPr lang="en-US" sz="3200" dirty="0">
                <a:latin typeface="Arial" panose="020B0604020202020204" pitchFamily="34" charset="0"/>
                <a:cs typeface="Arial" panose="020B0604020202020204" pitchFamily="34" charset="0"/>
              </a:rPr>
              <a:t> consent, </a:t>
            </a:r>
            <a:r>
              <a:rPr lang="en-US" sz="3200" dirty="0" err="1">
                <a:latin typeface="Arial" panose="020B0604020202020204" pitchFamily="34" charset="0"/>
                <a:cs typeface="Arial" panose="020B0604020202020204" pitchFamily="34" charset="0"/>
              </a:rPr>
              <a:t>occusa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inciend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itatqui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iligenti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dolesti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nvenda</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comnient</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nessi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sandianis</a:t>
            </a:r>
            <a:r>
              <a:rPr lang="en-US" sz="3200" dirty="0">
                <a:latin typeface="Arial" panose="020B0604020202020204" pitchFamily="34" charset="0"/>
                <a:cs typeface="Arial" panose="020B0604020202020204" pitchFamily="34" charset="0"/>
              </a:rPr>
              <a:t> con et </a:t>
            </a:r>
            <a:r>
              <a:rPr lang="en-US" sz="3200" dirty="0" err="1">
                <a:latin typeface="Arial" panose="020B0604020202020204" pitchFamily="34" charset="0"/>
                <a:cs typeface="Arial" panose="020B0604020202020204" pitchFamily="34" charset="0"/>
              </a:rPr>
              <a:t>adi</a:t>
            </a:r>
            <a:r>
              <a:rPr lang="en-US" sz="3200" dirty="0">
                <a:latin typeface="Arial" panose="020B0604020202020204" pitchFamily="34" charset="0"/>
                <a:cs typeface="Arial" panose="020B0604020202020204" pitchFamily="34" charset="0"/>
              </a:rPr>
              <a:t> sit, </a:t>
            </a:r>
            <a:r>
              <a:rPr lang="en-US" sz="3200" dirty="0" err="1">
                <a:latin typeface="Arial" panose="020B0604020202020204" pitchFamily="34" charset="0"/>
                <a:cs typeface="Arial" panose="020B0604020202020204" pitchFamily="34" charset="0"/>
              </a:rPr>
              <a:t>occum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fugiaestibea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doloris</a:t>
            </a:r>
            <a:r>
              <a:rPr lang="en-US" sz="3200" dirty="0">
                <a:latin typeface="Arial" panose="020B0604020202020204" pitchFamily="34" charset="0"/>
                <a:cs typeface="Arial" panose="020B0604020202020204" pitchFamily="34" charset="0"/>
              </a:rPr>
              <a:t> ut</a:t>
            </a:r>
          </a:p>
        </p:txBody>
      </p:sp>
      <p:sp>
        <p:nvSpPr>
          <p:cNvPr id="58" name="Rectangle 57">
            <a:extLst>
              <a:ext uri="{FF2B5EF4-FFF2-40B4-BE49-F238E27FC236}">
                <a16:creationId xmlns:a16="http://schemas.microsoft.com/office/drawing/2014/main" id="{760118F3-9284-C14A-9C70-C96022A1F456}"/>
              </a:ext>
            </a:extLst>
          </p:cNvPr>
          <p:cNvSpPr/>
          <p:nvPr/>
        </p:nvSpPr>
        <p:spPr>
          <a:xfrm>
            <a:off x="26860500" y="17638485"/>
            <a:ext cx="9867899" cy="1237524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9" name="Rectangle 58">
            <a:extLst>
              <a:ext uri="{FF2B5EF4-FFF2-40B4-BE49-F238E27FC236}">
                <a16:creationId xmlns:a16="http://schemas.microsoft.com/office/drawing/2014/main" id="{B778BEED-06C8-6840-B26D-27511C9D7FDB}"/>
              </a:ext>
            </a:extLst>
          </p:cNvPr>
          <p:cNvSpPr/>
          <p:nvPr/>
        </p:nvSpPr>
        <p:spPr>
          <a:xfrm>
            <a:off x="2057400" y="20981884"/>
            <a:ext cx="9943648" cy="832971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0" name="Rectangle 59">
            <a:extLst>
              <a:ext uri="{FF2B5EF4-FFF2-40B4-BE49-F238E27FC236}">
                <a16:creationId xmlns:a16="http://schemas.microsoft.com/office/drawing/2014/main" id="{FEC4CDCA-C5FA-1B4E-8CB0-7B3F1A451EA1}"/>
              </a:ext>
            </a:extLst>
          </p:cNvPr>
          <p:cNvSpPr/>
          <p:nvPr/>
        </p:nvSpPr>
        <p:spPr>
          <a:xfrm>
            <a:off x="14439900" y="10194757"/>
            <a:ext cx="22288499" cy="411560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1" name="Rectangle 60">
            <a:extLst>
              <a:ext uri="{FF2B5EF4-FFF2-40B4-BE49-F238E27FC236}">
                <a16:creationId xmlns:a16="http://schemas.microsoft.com/office/drawing/2014/main" id="{F81DAE29-CD74-A840-A186-EF6EA4CEDD4F}"/>
              </a:ext>
            </a:extLst>
          </p:cNvPr>
          <p:cNvSpPr/>
          <p:nvPr/>
        </p:nvSpPr>
        <p:spPr>
          <a:xfrm>
            <a:off x="14478002" y="32312635"/>
            <a:ext cx="9829798"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2" name="Rectangle 61">
            <a:extLst>
              <a:ext uri="{FF2B5EF4-FFF2-40B4-BE49-F238E27FC236}">
                <a16:creationId xmlns:a16="http://schemas.microsoft.com/office/drawing/2014/main" id="{7CB0389D-38A9-D846-AC0A-4894F2936212}"/>
              </a:ext>
            </a:extLst>
          </p:cNvPr>
          <p:cNvSpPr/>
          <p:nvPr/>
        </p:nvSpPr>
        <p:spPr>
          <a:xfrm>
            <a:off x="14478002" y="21979915"/>
            <a:ext cx="9829798"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3" name="Rectangle 62">
            <a:extLst>
              <a:ext uri="{FF2B5EF4-FFF2-40B4-BE49-F238E27FC236}">
                <a16:creationId xmlns:a16="http://schemas.microsoft.com/office/drawing/2014/main" id="{42441FB1-F960-2840-B247-42B5795A71D7}"/>
              </a:ext>
            </a:extLst>
          </p:cNvPr>
          <p:cNvSpPr/>
          <p:nvPr/>
        </p:nvSpPr>
        <p:spPr>
          <a:xfrm>
            <a:off x="14478002" y="27146275"/>
            <a:ext cx="9829798"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4" name="Rectangle 63">
            <a:extLst>
              <a:ext uri="{FF2B5EF4-FFF2-40B4-BE49-F238E27FC236}">
                <a16:creationId xmlns:a16="http://schemas.microsoft.com/office/drawing/2014/main" id="{9E1B5B70-8B53-9748-BD32-A796A25DBEBD}"/>
              </a:ext>
            </a:extLst>
          </p:cNvPr>
          <p:cNvSpPr/>
          <p:nvPr/>
        </p:nvSpPr>
        <p:spPr>
          <a:xfrm>
            <a:off x="39243001" y="10194757"/>
            <a:ext cx="9906000" cy="797017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8" name="TextBox 47">
            <a:extLst>
              <a:ext uri="{FF2B5EF4-FFF2-40B4-BE49-F238E27FC236}">
                <a16:creationId xmlns:a16="http://schemas.microsoft.com/office/drawing/2014/main" id="{54CDED18-976E-D945-A5FE-15AFE5DC949F}"/>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E2B205BC-F068-0C4A-B04D-ADAF5776710F}"/>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50" name="Picture 49">
            <a:extLst>
              <a:ext uri="{FF2B5EF4-FFF2-40B4-BE49-F238E27FC236}">
                <a16:creationId xmlns:a16="http://schemas.microsoft.com/office/drawing/2014/main" id="{A2E94FEA-ED39-3741-A476-68537D13F16B}"/>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51" name="Rectangle 50">
            <a:extLst>
              <a:ext uri="{FF2B5EF4-FFF2-40B4-BE49-F238E27FC236}">
                <a16:creationId xmlns:a16="http://schemas.microsoft.com/office/drawing/2014/main" id="{E7ADC7C9-64E2-BB49-9469-F0DBB99BC646}"/>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52" name="Oval 51">
            <a:extLst>
              <a:ext uri="{FF2B5EF4-FFF2-40B4-BE49-F238E27FC236}">
                <a16:creationId xmlns:a16="http://schemas.microsoft.com/office/drawing/2014/main" id="{BFA23652-BC49-3C4C-AA93-B360D5ECA813}"/>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511056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B90A20-4E2F-9345-8389-3629C2404D3E}"/>
              </a:ext>
            </a:extLst>
          </p:cNvPr>
          <p:cNvSpPr txBox="1"/>
          <p:nvPr/>
        </p:nvSpPr>
        <p:spPr>
          <a:xfrm>
            <a:off x="2057400" y="10091058"/>
            <a:ext cx="11658600" cy="649408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endParaRPr lang="en-US"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D29A58E-D562-F54D-B558-954C3CA12777}"/>
              </a:ext>
            </a:extLst>
          </p:cNvPr>
          <p:cNvSpPr txBox="1"/>
          <p:nvPr/>
        </p:nvSpPr>
        <p:spPr>
          <a:xfrm>
            <a:off x="2057400" y="20133614"/>
            <a:ext cx="11658600" cy="206210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1A8FFCE5-9811-C541-BAEF-E61E890EBD22}"/>
              </a:ext>
            </a:extLst>
          </p:cNvPr>
          <p:cNvSpPr txBox="1"/>
          <p:nvPr/>
        </p:nvSpPr>
        <p:spPr>
          <a:xfrm>
            <a:off x="37490400" y="25321986"/>
            <a:ext cx="11658600"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p>
        </p:txBody>
      </p:sp>
      <p:sp>
        <p:nvSpPr>
          <p:cNvPr id="25" name="TextBox 24">
            <a:extLst>
              <a:ext uri="{FF2B5EF4-FFF2-40B4-BE49-F238E27FC236}">
                <a16:creationId xmlns:a16="http://schemas.microsoft.com/office/drawing/2014/main" id="{988C4C15-2C03-0B49-95A9-8826656316BF}"/>
              </a:ext>
            </a:extLst>
          </p:cNvPr>
          <p:cNvSpPr txBox="1"/>
          <p:nvPr/>
        </p:nvSpPr>
        <p:spPr>
          <a:xfrm>
            <a:off x="37490400" y="31875186"/>
            <a:ext cx="116586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a:p>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endParaRPr lang="en-US" sz="3200" dirty="0">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CFEB7313-495D-5A45-B5E9-13533BCE2EB1}"/>
              </a:ext>
            </a:extLst>
          </p:cNvPr>
          <p:cNvSpPr/>
          <p:nvPr/>
        </p:nvSpPr>
        <p:spPr>
          <a:xfrm>
            <a:off x="1371600" y="8229601"/>
            <a:ext cx="13030200" cy="9340428"/>
          </a:xfrm>
          <a:prstGeom prst="roundRect">
            <a:avLst>
              <a:gd name="adj" fmla="val 757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4DB1EA2-B500-2743-A29A-0CDBAB06E69C}"/>
              </a:ext>
            </a:extLst>
          </p:cNvPr>
          <p:cNvSpPr txBox="1"/>
          <p:nvPr/>
        </p:nvSpPr>
        <p:spPr>
          <a:xfrm>
            <a:off x="2090057" y="8512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Introduction</a:t>
            </a:r>
          </a:p>
        </p:txBody>
      </p:sp>
      <p:sp>
        <p:nvSpPr>
          <p:cNvPr id="28" name="Rounded Rectangle 27">
            <a:extLst>
              <a:ext uri="{FF2B5EF4-FFF2-40B4-BE49-F238E27FC236}">
                <a16:creationId xmlns:a16="http://schemas.microsoft.com/office/drawing/2014/main" id="{ADC45AD7-151E-6446-96C5-BDBAC75CEF86}"/>
              </a:ext>
            </a:extLst>
          </p:cNvPr>
          <p:cNvSpPr/>
          <p:nvPr/>
        </p:nvSpPr>
        <p:spPr>
          <a:xfrm>
            <a:off x="1406769" y="18208452"/>
            <a:ext cx="13030200" cy="4549948"/>
          </a:xfrm>
          <a:prstGeom prst="roundRect">
            <a:avLst>
              <a:gd name="adj" fmla="val 14791"/>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4BBD05E-4B49-5247-A607-2C12293B6203}"/>
              </a:ext>
            </a:extLst>
          </p:cNvPr>
          <p:cNvSpPr txBox="1"/>
          <p:nvPr/>
        </p:nvSpPr>
        <p:spPr>
          <a:xfrm>
            <a:off x="2125226" y="18491563"/>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Research Goal</a:t>
            </a:r>
          </a:p>
        </p:txBody>
      </p:sp>
      <p:sp>
        <p:nvSpPr>
          <p:cNvPr id="33" name="Rounded Rectangle 32">
            <a:extLst>
              <a:ext uri="{FF2B5EF4-FFF2-40B4-BE49-F238E27FC236}">
                <a16:creationId xmlns:a16="http://schemas.microsoft.com/office/drawing/2014/main" id="{8AC4D36C-2C9E-0141-B549-DA18F5ADCD8A}"/>
              </a:ext>
            </a:extLst>
          </p:cNvPr>
          <p:cNvSpPr/>
          <p:nvPr/>
        </p:nvSpPr>
        <p:spPr>
          <a:xfrm>
            <a:off x="1371600" y="23390188"/>
            <a:ext cx="13030200" cy="13643012"/>
          </a:xfrm>
          <a:prstGeom prst="roundRect">
            <a:avLst>
              <a:gd name="adj" fmla="val 5778"/>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167B608-56D2-C141-812E-146016374B7A}"/>
              </a:ext>
            </a:extLst>
          </p:cNvPr>
          <p:cNvSpPr txBox="1"/>
          <p:nvPr/>
        </p:nvSpPr>
        <p:spPr>
          <a:xfrm>
            <a:off x="2090057" y="23673300"/>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Methods</a:t>
            </a:r>
          </a:p>
        </p:txBody>
      </p:sp>
      <p:sp>
        <p:nvSpPr>
          <p:cNvPr id="35" name="Rounded Rectangle 34">
            <a:extLst>
              <a:ext uri="{FF2B5EF4-FFF2-40B4-BE49-F238E27FC236}">
                <a16:creationId xmlns:a16="http://schemas.microsoft.com/office/drawing/2014/main" id="{268764D5-8426-4F43-8677-857CC3B7013C}"/>
              </a:ext>
            </a:extLst>
          </p:cNvPr>
          <p:cNvSpPr/>
          <p:nvPr/>
        </p:nvSpPr>
        <p:spPr>
          <a:xfrm>
            <a:off x="15533076" y="8229600"/>
            <a:ext cx="20090423" cy="28803600"/>
          </a:xfrm>
          <a:prstGeom prst="roundRect">
            <a:avLst>
              <a:gd name="adj" fmla="val 360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ACB49C8-D87B-F84D-A71D-389CD7F079E1}"/>
              </a:ext>
            </a:extLst>
          </p:cNvPr>
          <p:cNvSpPr txBox="1"/>
          <p:nvPr/>
        </p:nvSpPr>
        <p:spPr>
          <a:xfrm>
            <a:off x="16251534" y="8512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Figures and Results</a:t>
            </a:r>
          </a:p>
        </p:txBody>
      </p:sp>
      <p:sp>
        <p:nvSpPr>
          <p:cNvPr id="37" name="Rounded Rectangle 36">
            <a:extLst>
              <a:ext uri="{FF2B5EF4-FFF2-40B4-BE49-F238E27FC236}">
                <a16:creationId xmlns:a16="http://schemas.microsoft.com/office/drawing/2014/main" id="{598AA989-5F71-7E43-80D9-2251410F7B80}"/>
              </a:ext>
            </a:extLst>
          </p:cNvPr>
          <p:cNvSpPr/>
          <p:nvPr/>
        </p:nvSpPr>
        <p:spPr>
          <a:xfrm>
            <a:off x="36804600" y="8229600"/>
            <a:ext cx="13030200" cy="14528799"/>
          </a:xfrm>
          <a:prstGeom prst="roundRect">
            <a:avLst>
              <a:gd name="adj" fmla="val 5598"/>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8F06A471-7C96-C346-B83D-DDF3050EDD8B}"/>
              </a:ext>
            </a:extLst>
          </p:cNvPr>
          <p:cNvSpPr txBox="1"/>
          <p:nvPr/>
        </p:nvSpPr>
        <p:spPr>
          <a:xfrm>
            <a:off x="37523057" y="8512712"/>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Conclusion</a:t>
            </a:r>
          </a:p>
        </p:txBody>
      </p:sp>
      <p:sp>
        <p:nvSpPr>
          <p:cNvPr id="39" name="Rounded Rectangle 38">
            <a:extLst>
              <a:ext uri="{FF2B5EF4-FFF2-40B4-BE49-F238E27FC236}">
                <a16:creationId xmlns:a16="http://schemas.microsoft.com/office/drawing/2014/main" id="{A621D1C3-B755-EF44-9142-10F498AA58DF}"/>
              </a:ext>
            </a:extLst>
          </p:cNvPr>
          <p:cNvSpPr/>
          <p:nvPr/>
        </p:nvSpPr>
        <p:spPr>
          <a:xfrm>
            <a:off x="36804600" y="23422707"/>
            <a:ext cx="13030200" cy="5888893"/>
          </a:xfrm>
          <a:prstGeom prst="roundRect">
            <a:avLst>
              <a:gd name="adj" fmla="val 11160"/>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9845532E-C64C-8141-A3B4-D615B8645A5E}"/>
              </a:ext>
            </a:extLst>
          </p:cNvPr>
          <p:cNvSpPr txBox="1"/>
          <p:nvPr/>
        </p:nvSpPr>
        <p:spPr>
          <a:xfrm>
            <a:off x="37523057" y="23705819"/>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Acknowledgements</a:t>
            </a:r>
          </a:p>
        </p:txBody>
      </p:sp>
      <p:sp>
        <p:nvSpPr>
          <p:cNvPr id="41" name="Rounded Rectangle 40">
            <a:extLst>
              <a:ext uri="{FF2B5EF4-FFF2-40B4-BE49-F238E27FC236}">
                <a16:creationId xmlns:a16="http://schemas.microsoft.com/office/drawing/2014/main" id="{0105495C-C269-EB4C-A908-266E80ED424B}"/>
              </a:ext>
            </a:extLst>
          </p:cNvPr>
          <p:cNvSpPr/>
          <p:nvPr/>
        </p:nvSpPr>
        <p:spPr>
          <a:xfrm>
            <a:off x="36804600" y="29964183"/>
            <a:ext cx="13030200" cy="7069017"/>
          </a:xfrm>
          <a:prstGeom prst="roundRect">
            <a:avLst>
              <a:gd name="adj" fmla="val 956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9CB94A2-AB3F-DD47-B5B4-B3D2E9A397CB}"/>
              </a:ext>
            </a:extLst>
          </p:cNvPr>
          <p:cNvSpPr txBox="1"/>
          <p:nvPr/>
        </p:nvSpPr>
        <p:spPr>
          <a:xfrm>
            <a:off x="37523057" y="30247295"/>
            <a:ext cx="9835244"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References</a:t>
            </a:r>
          </a:p>
        </p:txBody>
      </p:sp>
      <p:sp>
        <p:nvSpPr>
          <p:cNvPr id="50" name="TextBox 49">
            <a:extLst>
              <a:ext uri="{FF2B5EF4-FFF2-40B4-BE49-F238E27FC236}">
                <a16:creationId xmlns:a16="http://schemas.microsoft.com/office/drawing/2014/main" id="{BC7D8168-AE26-6C45-8DED-3829944D1864}"/>
              </a:ext>
            </a:extLst>
          </p:cNvPr>
          <p:cNvSpPr txBox="1"/>
          <p:nvPr/>
        </p:nvSpPr>
        <p:spPr>
          <a:xfrm>
            <a:off x="2057400" y="34513897"/>
            <a:ext cx="11658600"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a:t>
            </a:r>
          </a:p>
        </p:txBody>
      </p:sp>
      <p:sp>
        <p:nvSpPr>
          <p:cNvPr id="51" name="TextBox 50">
            <a:extLst>
              <a:ext uri="{FF2B5EF4-FFF2-40B4-BE49-F238E27FC236}">
                <a16:creationId xmlns:a16="http://schemas.microsoft.com/office/drawing/2014/main" id="{0E1CE5E1-3B73-C646-A8D3-0BA62808A808}"/>
              </a:ext>
            </a:extLst>
          </p:cNvPr>
          <p:cNvSpPr txBox="1"/>
          <p:nvPr/>
        </p:nvSpPr>
        <p:spPr>
          <a:xfrm>
            <a:off x="37490400" y="19148729"/>
            <a:ext cx="11658600"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p>
        </p:txBody>
      </p:sp>
      <p:sp>
        <p:nvSpPr>
          <p:cNvPr id="52" name="Rectangle 51">
            <a:extLst>
              <a:ext uri="{FF2B5EF4-FFF2-40B4-BE49-F238E27FC236}">
                <a16:creationId xmlns:a16="http://schemas.microsoft.com/office/drawing/2014/main" id="{C82C5CD0-9AEB-2D40-AAD7-C8470ED22133}"/>
              </a:ext>
            </a:extLst>
          </p:cNvPr>
          <p:cNvSpPr/>
          <p:nvPr/>
        </p:nvSpPr>
        <p:spPr>
          <a:xfrm>
            <a:off x="16230600" y="19396527"/>
            <a:ext cx="5719326"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3" name="Rectangle 52">
            <a:extLst>
              <a:ext uri="{FF2B5EF4-FFF2-40B4-BE49-F238E27FC236}">
                <a16:creationId xmlns:a16="http://schemas.microsoft.com/office/drawing/2014/main" id="{3CD04968-E082-6A46-BDD3-272FF5B77F8E}"/>
              </a:ext>
            </a:extLst>
          </p:cNvPr>
          <p:cNvSpPr/>
          <p:nvPr/>
        </p:nvSpPr>
        <p:spPr>
          <a:xfrm>
            <a:off x="16230600" y="28861416"/>
            <a:ext cx="18745200" cy="77145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4" name="TextBox 53">
            <a:extLst>
              <a:ext uri="{FF2B5EF4-FFF2-40B4-BE49-F238E27FC236}">
                <a16:creationId xmlns:a16="http://schemas.microsoft.com/office/drawing/2014/main" id="{EFB4D295-9F70-9F47-B407-94EF78FD3670}"/>
              </a:ext>
            </a:extLst>
          </p:cNvPr>
          <p:cNvSpPr txBox="1"/>
          <p:nvPr/>
        </p:nvSpPr>
        <p:spPr>
          <a:xfrm>
            <a:off x="16278606" y="23917729"/>
            <a:ext cx="18745200" cy="452431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et</a:t>
            </a:r>
          </a:p>
        </p:txBody>
      </p:sp>
      <p:sp>
        <p:nvSpPr>
          <p:cNvPr id="55" name="Rectangle 54">
            <a:extLst>
              <a:ext uri="{FF2B5EF4-FFF2-40B4-BE49-F238E27FC236}">
                <a16:creationId xmlns:a16="http://schemas.microsoft.com/office/drawing/2014/main" id="{C30F7A86-EE27-DC46-87AE-176C863AB925}"/>
              </a:ext>
            </a:extLst>
          </p:cNvPr>
          <p:cNvSpPr/>
          <p:nvPr/>
        </p:nvSpPr>
        <p:spPr>
          <a:xfrm>
            <a:off x="2057400" y="25321986"/>
            <a:ext cx="116586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6" name="Rectangle 55">
            <a:extLst>
              <a:ext uri="{FF2B5EF4-FFF2-40B4-BE49-F238E27FC236}">
                <a16:creationId xmlns:a16="http://schemas.microsoft.com/office/drawing/2014/main" id="{EEC01A9F-21E6-7F42-A418-B8797B7B78F4}"/>
              </a:ext>
            </a:extLst>
          </p:cNvPr>
          <p:cNvSpPr/>
          <p:nvPr/>
        </p:nvSpPr>
        <p:spPr>
          <a:xfrm>
            <a:off x="29256474" y="19396527"/>
            <a:ext cx="5719326"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7" name="Rectangle 56">
            <a:extLst>
              <a:ext uri="{FF2B5EF4-FFF2-40B4-BE49-F238E27FC236}">
                <a16:creationId xmlns:a16="http://schemas.microsoft.com/office/drawing/2014/main" id="{56EE64D6-6E11-7E46-8024-A4E51AE368EF}"/>
              </a:ext>
            </a:extLst>
          </p:cNvPr>
          <p:cNvSpPr/>
          <p:nvPr/>
        </p:nvSpPr>
        <p:spPr>
          <a:xfrm>
            <a:off x="22791543" y="19396527"/>
            <a:ext cx="5719326"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8" name="Rectangle 57">
            <a:extLst>
              <a:ext uri="{FF2B5EF4-FFF2-40B4-BE49-F238E27FC236}">
                <a16:creationId xmlns:a16="http://schemas.microsoft.com/office/drawing/2014/main" id="{9804EBF0-1A2A-8544-A7BE-BDA745774446}"/>
              </a:ext>
            </a:extLst>
          </p:cNvPr>
          <p:cNvSpPr/>
          <p:nvPr/>
        </p:nvSpPr>
        <p:spPr>
          <a:xfrm>
            <a:off x="16230600" y="10091058"/>
            <a:ext cx="18745200" cy="86866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9" name="Rectangle 58">
            <a:extLst>
              <a:ext uri="{FF2B5EF4-FFF2-40B4-BE49-F238E27FC236}">
                <a16:creationId xmlns:a16="http://schemas.microsoft.com/office/drawing/2014/main" id="{08B31465-E855-FE43-B781-3AAE5C0F8AA5}"/>
              </a:ext>
            </a:extLst>
          </p:cNvPr>
          <p:cNvSpPr/>
          <p:nvPr/>
        </p:nvSpPr>
        <p:spPr>
          <a:xfrm>
            <a:off x="37490400" y="10091058"/>
            <a:ext cx="11658600" cy="86866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3" name="TextBox 42">
            <a:extLst>
              <a:ext uri="{FF2B5EF4-FFF2-40B4-BE49-F238E27FC236}">
                <a16:creationId xmlns:a16="http://schemas.microsoft.com/office/drawing/2014/main" id="{A68066B7-6834-9D45-80B0-5A66187B28A8}"/>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E2DFB7A-8FCE-E044-9D52-53C35F2A32C3}"/>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5" name="Picture 44">
            <a:extLst>
              <a:ext uri="{FF2B5EF4-FFF2-40B4-BE49-F238E27FC236}">
                <a16:creationId xmlns:a16="http://schemas.microsoft.com/office/drawing/2014/main" id="{B2187082-4444-B347-A95F-8C7DC6E937FE}"/>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6" name="Rectangle 45">
            <a:extLst>
              <a:ext uri="{FF2B5EF4-FFF2-40B4-BE49-F238E27FC236}">
                <a16:creationId xmlns:a16="http://schemas.microsoft.com/office/drawing/2014/main" id="{05599F32-D851-4E4F-B407-9A733E0B0578}"/>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7" name="Oval 46">
            <a:extLst>
              <a:ext uri="{FF2B5EF4-FFF2-40B4-BE49-F238E27FC236}">
                <a16:creationId xmlns:a16="http://schemas.microsoft.com/office/drawing/2014/main" id="{E7254E93-4C06-EE4E-96FA-1C5F5FDE823B}"/>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889138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392626-BB21-3F4B-95F2-9F5566315C31}"/>
              </a:ext>
            </a:extLst>
          </p:cNvPr>
          <p:cNvSpPr/>
          <p:nvPr/>
        </p:nvSpPr>
        <p:spPr>
          <a:xfrm>
            <a:off x="0" y="0"/>
            <a:ext cx="51206400" cy="38404800"/>
          </a:xfrm>
          <a:prstGeom prst="rect">
            <a:avLst/>
          </a:prstGeom>
          <a:solidFill>
            <a:srgbClr val="BF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65B5E4-29C9-B549-97F7-795F2D2459E6}"/>
              </a:ext>
            </a:extLst>
          </p:cNvPr>
          <p:cNvSpPr txBox="1"/>
          <p:nvPr/>
        </p:nvSpPr>
        <p:spPr>
          <a:xfrm>
            <a:off x="13665200" y="16078468"/>
            <a:ext cx="23876000" cy="6247864"/>
          </a:xfrm>
          <a:prstGeom prst="rect">
            <a:avLst/>
          </a:prstGeom>
          <a:noFill/>
        </p:spPr>
        <p:txBody>
          <a:bodyPr wrap="square" rtlCol="0">
            <a:spAutoFit/>
          </a:bodyPr>
          <a:lstStyle/>
          <a:p>
            <a:pPr algn="ctr"/>
            <a:r>
              <a:rPr lang="en-US" sz="40000" b="1">
                <a:solidFill>
                  <a:schemeClr val="bg1"/>
                </a:solidFill>
              </a:rPr>
              <a:t>Style 4</a:t>
            </a:r>
          </a:p>
        </p:txBody>
      </p:sp>
    </p:spTree>
    <p:extLst>
      <p:ext uri="{BB962C8B-B14F-4D97-AF65-F5344CB8AC3E}">
        <p14:creationId xmlns:p14="http://schemas.microsoft.com/office/powerpoint/2010/main" val="4089511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642BAB-3737-CE4C-874C-5EA986C6E360}"/>
              </a:ext>
            </a:extLst>
          </p:cNvPr>
          <p:cNvSpPr/>
          <p:nvPr/>
        </p:nvSpPr>
        <p:spPr>
          <a:xfrm>
            <a:off x="1371600" y="8915400"/>
            <a:ext cx="15240000" cy="8654628"/>
          </a:xfrm>
          <a:prstGeom prst="roundRect">
            <a:avLst>
              <a:gd name="adj" fmla="val 702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21B937-827D-314B-B2ED-2E7548C9EE25}"/>
              </a:ext>
            </a:extLst>
          </p:cNvPr>
          <p:cNvSpPr txBox="1"/>
          <p:nvPr/>
        </p:nvSpPr>
        <p:spPr>
          <a:xfrm>
            <a:off x="2057400" y="10091058"/>
            <a:ext cx="13868400" cy="649408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B09C4E-8E27-C640-864E-578E1F8DE2A9}"/>
              </a:ext>
            </a:extLst>
          </p:cNvPr>
          <p:cNvSpPr txBox="1"/>
          <p:nvPr/>
        </p:nvSpPr>
        <p:spPr>
          <a:xfrm>
            <a:off x="2057400" y="20133614"/>
            <a:ext cx="13868400" cy="206210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74A298CE-07C7-084B-B72C-D7D120AA24D1}"/>
              </a:ext>
            </a:extLst>
          </p:cNvPr>
          <p:cNvSpPr txBox="1"/>
          <p:nvPr/>
        </p:nvSpPr>
        <p:spPr>
          <a:xfrm>
            <a:off x="35280600" y="25321986"/>
            <a:ext cx="13868400"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EF233BEC-D918-0A48-8894-42A92980A8AA}"/>
              </a:ext>
            </a:extLst>
          </p:cNvPr>
          <p:cNvSpPr txBox="1"/>
          <p:nvPr/>
        </p:nvSpPr>
        <p:spPr>
          <a:xfrm>
            <a:off x="35280600" y="31875186"/>
            <a:ext cx="138684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a:p>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a:t>
            </a:r>
          </a:p>
        </p:txBody>
      </p:sp>
      <p:sp>
        <p:nvSpPr>
          <p:cNvPr id="28" name="Rounded Rectangle 27">
            <a:extLst>
              <a:ext uri="{FF2B5EF4-FFF2-40B4-BE49-F238E27FC236}">
                <a16:creationId xmlns:a16="http://schemas.microsoft.com/office/drawing/2014/main" id="{9FB86953-067E-2243-9199-5828E9A57BF6}"/>
              </a:ext>
            </a:extLst>
          </p:cNvPr>
          <p:cNvSpPr/>
          <p:nvPr/>
        </p:nvSpPr>
        <p:spPr>
          <a:xfrm>
            <a:off x="1371600" y="18834836"/>
            <a:ext cx="15240000" cy="3923564"/>
          </a:xfrm>
          <a:prstGeom prst="roundRect">
            <a:avLst>
              <a:gd name="adj" fmla="val 1567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CB3CD93F-7B36-1740-BF66-2421A3620ACD}"/>
              </a:ext>
            </a:extLst>
          </p:cNvPr>
          <p:cNvSpPr/>
          <p:nvPr/>
        </p:nvSpPr>
        <p:spPr>
          <a:xfrm>
            <a:off x="1371600" y="24057178"/>
            <a:ext cx="15240000" cy="12976022"/>
          </a:xfrm>
          <a:prstGeom prst="roundRect">
            <a:avLst>
              <a:gd name="adj" fmla="val 550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992CF63D-2222-F94F-867D-42F630C136CA}"/>
              </a:ext>
            </a:extLst>
          </p:cNvPr>
          <p:cNvSpPr/>
          <p:nvPr/>
        </p:nvSpPr>
        <p:spPr>
          <a:xfrm>
            <a:off x="17983200" y="8915400"/>
            <a:ext cx="15240000" cy="28117799"/>
          </a:xfrm>
          <a:prstGeom prst="roundRect">
            <a:avLst>
              <a:gd name="adj" fmla="val 465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Rounded Rectangle 37">
            <a:extLst>
              <a:ext uri="{FF2B5EF4-FFF2-40B4-BE49-F238E27FC236}">
                <a16:creationId xmlns:a16="http://schemas.microsoft.com/office/drawing/2014/main" id="{74EE89AA-6B4C-A645-A875-735E9B5ECFDF}"/>
              </a:ext>
            </a:extLst>
          </p:cNvPr>
          <p:cNvSpPr/>
          <p:nvPr/>
        </p:nvSpPr>
        <p:spPr>
          <a:xfrm>
            <a:off x="34594800" y="8915400"/>
            <a:ext cx="15240000" cy="13842999"/>
          </a:xfrm>
          <a:prstGeom prst="roundRect">
            <a:avLst>
              <a:gd name="adj" fmla="val 483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4C15FDD0-072E-284C-B679-0CBC181EA921}"/>
              </a:ext>
            </a:extLst>
          </p:cNvPr>
          <p:cNvSpPr/>
          <p:nvPr/>
        </p:nvSpPr>
        <p:spPr>
          <a:xfrm>
            <a:off x="34594800" y="24057177"/>
            <a:ext cx="15240000" cy="5254423"/>
          </a:xfrm>
          <a:prstGeom prst="roundRect">
            <a:avLst>
              <a:gd name="adj" fmla="val 10741"/>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 name="Rounded Rectangle 42">
            <a:extLst>
              <a:ext uri="{FF2B5EF4-FFF2-40B4-BE49-F238E27FC236}">
                <a16:creationId xmlns:a16="http://schemas.microsoft.com/office/drawing/2014/main" id="{DBAAB73C-E5E6-114C-A9DA-575177C0B389}"/>
              </a:ext>
            </a:extLst>
          </p:cNvPr>
          <p:cNvSpPr/>
          <p:nvPr/>
        </p:nvSpPr>
        <p:spPr>
          <a:xfrm>
            <a:off x="34594800" y="30576409"/>
            <a:ext cx="15240000" cy="6456790"/>
          </a:xfrm>
          <a:prstGeom prst="roundRect">
            <a:avLst>
              <a:gd name="adj" fmla="val 8900"/>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73AA2D3D-6E05-7F4A-8866-1D731EEB15EA}"/>
              </a:ext>
            </a:extLst>
          </p:cNvPr>
          <p:cNvSpPr/>
          <p:nvPr/>
        </p:nvSpPr>
        <p:spPr>
          <a:xfrm>
            <a:off x="44450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226EC42E-4412-B549-A4C0-C858BDD0DFE9}"/>
              </a:ext>
            </a:extLst>
          </p:cNvPr>
          <p:cNvSpPr/>
          <p:nvPr/>
        </p:nvSpPr>
        <p:spPr>
          <a:xfrm>
            <a:off x="4445000" y="18272156"/>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713F859C-9495-2D4E-BDC8-564B0C30A452}"/>
              </a:ext>
            </a:extLst>
          </p:cNvPr>
          <p:cNvSpPr/>
          <p:nvPr/>
        </p:nvSpPr>
        <p:spPr>
          <a:xfrm>
            <a:off x="4445000" y="234605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34" name="Rounded Rectangle 33">
            <a:extLst>
              <a:ext uri="{FF2B5EF4-FFF2-40B4-BE49-F238E27FC236}">
                <a16:creationId xmlns:a16="http://schemas.microsoft.com/office/drawing/2014/main" id="{B08AD735-16C5-DF41-AAB0-5539292A4B78}"/>
              </a:ext>
            </a:extLst>
          </p:cNvPr>
          <p:cNvSpPr/>
          <p:nvPr/>
        </p:nvSpPr>
        <p:spPr>
          <a:xfrm>
            <a:off x="210566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4137A163-68F2-4D43-8244-3571022A5D0F}"/>
              </a:ext>
            </a:extLst>
          </p:cNvPr>
          <p:cNvSpPr/>
          <p:nvPr/>
        </p:nvSpPr>
        <p:spPr>
          <a:xfrm>
            <a:off x="376682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E28A8E99-F2D4-3541-8764-B1E2D878A202}"/>
              </a:ext>
            </a:extLst>
          </p:cNvPr>
          <p:cNvSpPr/>
          <p:nvPr/>
        </p:nvSpPr>
        <p:spPr>
          <a:xfrm>
            <a:off x="37668200" y="234605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45" name="Rounded Rectangle 44">
            <a:extLst>
              <a:ext uri="{FF2B5EF4-FFF2-40B4-BE49-F238E27FC236}">
                <a16:creationId xmlns:a16="http://schemas.microsoft.com/office/drawing/2014/main" id="{EC836FFC-5AD9-7048-B4A1-9AE0CA61DFE2}"/>
              </a:ext>
            </a:extLst>
          </p:cNvPr>
          <p:cNvSpPr/>
          <p:nvPr/>
        </p:nvSpPr>
        <p:spPr>
          <a:xfrm>
            <a:off x="37668200" y="300137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CFA16A67-5F23-3941-807E-6F37B61D6126}"/>
              </a:ext>
            </a:extLst>
          </p:cNvPr>
          <p:cNvSpPr txBox="1"/>
          <p:nvPr/>
        </p:nvSpPr>
        <p:spPr>
          <a:xfrm>
            <a:off x="2057400" y="25321986"/>
            <a:ext cx="13868400"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endParaRPr lang="en-US" sz="32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BF6EA825-AD52-B742-8594-BE862A26048D}"/>
              </a:ext>
            </a:extLst>
          </p:cNvPr>
          <p:cNvSpPr txBox="1"/>
          <p:nvPr/>
        </p:nvSpPr>
        <p:spPr>
          <a:xfrm>
            <a:off x="35280600" y="20413031"/>
            <a:ext cx="1386840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Ga. Ro </a:t>
            </a:r>
            <a:r>
              <a:rPr lang="en-US" sz="3200" err="1">
                <a:latin typeface="Arial" panose="020B0604020202020204" pitchFamily="34" charset="0"/>
                <a:cs typeface="Arial" panose="020B0604020202020204" pitchFamily="34" charset="0"/>
              </a:rPr>
              <a:t>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versperum</a:t>
            </a:r>
            <a:r>
              <a:rPr lang="en-US" sz="3200">
                <a:latin typeface="Arial" panose="020B0604020202020204" pitchFamily="34" charset="0"/>
                <a:cs typeface="Arial" panose="020B0604020202020204" pitchFamily="34" charset="0"/>
              </a:rPr>
              <a:t> re </a:t>
            </a:r>
            <a:r>
              <a:rPr lang="en-US" sz="3200" err="1">
                <a:latin typeface="Arial" panose="020B0604020202020204" pitchFamily="34" charset="0"/>
                <a:cs typeface="Arial" panose="020B0604020202020204" pitchFamily="34" charset="0"/>
              </a:rPr>
              <a:t>aut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omnienderi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sinvele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cus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sime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sed</a:t>
            </a:r>
            <a:r>
              <a:rPr lang="en-US" sz="3200">
                <a:latin typeface="Arial" panose="020B0604020202020204" pitchFamily="34" charset="0"/>
                <a:cs typeface="Arial" panose="020B0604020202020204" pitchFamily="34" charset="0"/>
              </a:rPr>
              <a:t> que </a:t>
            </a:r>
            <a:r>
              <a:rPr lang="en-US" sz="3200" err="1">
                <a:latin typeface="Arial" panose="020B0604020202020204" pitchFamily="34" charset="0"/>
                <a:cs typeface="Arial" panose="020B0604020202020204" pitchFamily="34" charset="0"/>
              </a:rPr>
              <a:t>occupta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temquia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nobisciur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dolenem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oluptam</a:t>
            </a:r>
            <a:r>
              <a:rPr lang="en-US" sz="3200">
                <a:latin typeface="Arial" panose="020B0604020202020204" pitchFamily="34" charset="0"/>
                <a:cs typeface="Arial" panose="020B0604020202020204" pitchFamily="34" charset="0"/>
              </a:rPr>
              <a:t> ne </a:t>
            </a:r>
            <a:r>
              <a:rPr lang="en-US" sz="3200" err="1">
                <a:latin typeface="Arial" panose="020B0604020202020204" pitchFamily="34" charset="0"/>
                <a:cs typeface="Arial" panose="020B0604020202020204" pitchFamily="34" charset="0"/>
              </a:rPr>
              <a:t>nonessumqui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exeribus</a:t>
            </a:r>
            <a:r>
              <a:rPr lang="en-US" sz="3200">
                <a:latin typeface="Arial" panose="020B0604020202020204" pitchFamily="34" charset="0"/>
                <a:cs typeface="Arial" panose="020B0604020202020204" pitchFamily="34" charset="0"/>
              </a:rPr>
              <a:t> id </a:t>
            </a:r>
            <a:r>
              <a:rPr lang="en-US" sz="3200" err="1">
                <a:latin typeface="Arial" panose="020B0604020202020204" pitchFamily="34" charset="0"/>
                <a:cs typeface="Arial" panose="020B0604020202020204" pitchFamily="34" charset="0"/>
              </a:rPr>
              <a:t>eveliquam</a:t>
            </a:r>
            <a:endParaRPr lang="en-US" sz="320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252F776-2F38-624B-B01F-7CD1E55E336B}"/>
              </a:ext>
            </a:extLst>
          </p:cNvPr>
          <p:cNvSpPr txBox="1"/>
          <p:nvPr/>
        </p:nvSpPr>
        <p:spPr>
          <a:xfrm>
            <a:off x="18770599" y="22564482"/>
            <a:ext cx="13868400"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a:p>
            <a:endParaRPr lang="en-US" sz="3200"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C736B9E6-8BDE-1347-8260-887F39298020}"/>
              </a:ext>
            </a:extLst>
          </p:cNvPr>
          <p:cNvSpPr/>
          <p:nvPr/>
        </p:nvSpPr>
        <p:spPr>
          <a:xfrm>
            <a:off x="18669000"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1" name="Rectangle 50">
            <a:extLst>
              <a:ext uri="{FF2B5EF4-FFF2-40B4-BE49-F238E27FC236}">
                <a16:creationId xmlns:a16="http://schemas.microsoft.com/office/drawing/2014/main" id="{5BB2B273-FA74-B542-A8FF-3E8A04F79ED1}"/>
              </a:ext>
            </a:extLst>
          </p:cNvPr>
          <p:cNvSpPr/>
          <p:nvPr/>
        </p:nvSpPr>
        <p:spPr>
          <a:xfrm>
            <a:off x="18669000" y="26382012"/>
            <a:ext cx="13868400" cy="52899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2" name="TextBox 51">
            <a:extLst>
              <a:ext uri="{FF2B5EF4-FFF2-40B4-BE49-F238E27FC236}">
                <a16:creationId xmlns:a16="http://schemas.microsoft.com/office/drawing/2014/main" id="{E9D8B119-418F-6E4E-B6B7-1A31E06C1E01}"/>
              </a:ext>
            </a:extLst>
          </p:cNvPr>
          <p:cNvSpPr txBox="1"/>
          <p:nvPr/>
        </p:nvSpPr>
        <p:spPr>
          <a:xfrm>
            <a:off x="18770599" y="32318082"/>
            <a:ext cx="13868400"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endParaRPr lang="en-US" sz="32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BBDA2135-32E6-E34E-9080-7F38CA866F33}"/>
              </a:ext>
            </a:extLst>
          </p:cNvPr>
          <p:cNvSpPr/>
          <p:nvPr/>
        </p:nvSpPr>
        <p:spPr>
          <a:xfrm>
            <a:off x="2057401" y="27841290"/>
            <a:ext cx="138684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4" name="Rectangle 53">
            <a:extLst>
              <a:ext uri="{FF2B5EF4-FFF2-40B4-BE49-F238E27FC236}">
                <a16:creationId xmlns:a16="http://schemas.microsoft.com/office/drawing/2014/main" id="{CB8DB79B-60C3-E643-8D63-061746C50572}"/>
              </a:ext>
            </a:extLst>
          </p:cNvPr>
          <p:cNvSpPr/>
          <p:nvPr/>
        </p:nvSpPr>
        <p:spPr>
          <a:xfrm>
            <a:off x="25968961"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5" name="Rectangle 54">
            <a:extLst>
              <a:ext uri="{FF2B5EF4-FFF2-40B4-BE49-F238E27FC236}">
                <a16:creationId xmlns:a16="http://schemas.microsoft.com/office/drawing/2014/main" id="{47F21C68-A89E-984D-A11B-1E130652BC03}"/>
              </a:ext>
            </a:extLst>
          </p:cNvPr>
          <p:cNvSpPr/>
          <p:nvPr/>
        </p:nvSpPr>
        <p:spPr>
          <a:xfrm>
            <a:off x="18669000" y="10279953"/>
            <a:ext cx="13868400" cy="709269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6" name="Rectangle 55">
            <a:extLst>
              <a:ext uri="{FF2B5EF4-FFF2-40B4-BE49-F238E27FC236}">
                <a16:creationId xmlns:a16="http://schemas.microsoft.com/office/drawing/2014/main" id="{A1EA97E0-C112-4146-87D0-07F35265DC4B}"/>
              </a:ext>
            </a:extLst>
          </p:cNvPr>
          <p:cNvSpPr/>
          <p:nvPr/>
        </p:nvSpPr>
        <p:spPr>
          <a:xfrm>
            <a:off x="35280600" y="10279953"/>
            <a:ext cx="13868400" cy="967587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9" name="TextBox 38">
            <a:extLst>
              <a:ext uri="{FF2B5EF4-FFF2-40B4-BE49-F238E27FC236}">
                <a16:creationId xmlns:a16="http://schemas.microsoft.com/office/drawing/2014/main" id="{982CC820-C807-BD4A-A1F5-45FC09A9804D}"/>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0D9CCE6-BB43-6845-AD45-D06A276E66A1}"/>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6" name="Picture 45">
            <a:extLst>
              <a:ext uri="{FF2B5EF4-FFF2-40B4-BE49-F238E27FC236}">
                <a16:creationId xmlns:a16="http://schemas.microsoft.com/office/drawing/2014/main" id="{1BEE212B-3B5C-DB47-9A8D-22A02F575493}"/>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7" name="Rectangle 46">
            <a:extLst>
              <a:ext uri="{FF2B5EF4-FFF2-40B4-BE49-F238E27FC236}">
                <a16:creationId xmlns:a16="http://schemas.microsoft.com/office/drawing/2014/main" id="{E96C68D8-546A-4446-BEA1-39F51A902427}"/>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57" name="Oval 56">
            <a:extLst>
              <a:ext uri="{FF2B5EF4-FFF2-40B4-BE49-F238E27FC236}">
                <a16:creationId xmlns:a16="http://schemas.microsoft.com/office/drawing/2014/main" id="{87EDF6E6-16B7-334E-AE47-704B91BACC8B}"/>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3559488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AE7EA2-2D34-444D-8C93-4C6520E1CAC5}"/>
              </a:ext>
            </a:extLst>
          </p:cNvPr>
          <p:cNvSpPr txBox="1"/>
          <p:nvPr/>
        </p:nvSpPr>
        <p:spPr>
          <a:xfrm>
            <a:off x="2057401" y="10091058"/>
            <a:ext cx="98679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a:t>
            </a:r>
          </a:p>
        </p:txBody>
      </p:sp>
      <p:sp>
        <p:nvSpPr>
          <p:cNvPr id="10" name="TextBox 9">
            <a:extLst>
              <a:ext uri="{FF2B5EF4-FFF2-40B4-BE49-F238E27FC236}">
                <a16:creationId xmlns:a16="http://schemas.microsoft.com/office/drawing/2014/main" id="{574D900F-F45C-C14E-92C9-2726BC444C2D}"/>
              </a:ext>
            </a:extLst>
          </p:cNvPr>
          <p:cNvSpPr txBox="1"/>
          <p:nvPr/>
        </p:nvSpPr>
        <p:spPr>
          <a:xfrm>
            <a:off x="2057400" y="20133614"/>
            <a:ext cx="9867901" cy="206210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FB2FA725-0E4F-6742-8A91-62AB532AA724}"/>
              </a:ext>
            </a:extLst>
          </p:cNvPr>
          <p:cNvSpPr txBox="1"/>
          <p:nvPr/>
        </p:nvSpPr>
        <p:spPr>
          <a:xfrm>
            <a:off x="39243000" y="25321986"/>
            <a:ext cx="99060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endParaRPr lang="en-US" sz="3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CCC9FD2-2D31-614C-9866-71CB153F7003}"/>
              </a:ext>
            </a:extLst>
          </p:cNvPr>
          <p:cNvSpPr txBox="1"/>
          <p:nvPr/>
        </p:nvSpPr>
        <p:spPr>
          <a:xfrm>
            <a:off x="39243000" y="31875186"/>
            <a:ext cx="99060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endParaRPr lang="en-US" sz="3200" dirty="0">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A383F541-946D-D243-A427-A19CCEAE5721}"/>
              </a:ext>
            </a:extLst>
          </p:cNvPr>
          <p:cNvSpPr/>
          <p:nvPr/>
        </p:nvSpPr>
        <p:spPr>
          <a:xfrm>
            <a:off x="1371600" y="8727939"/>
            <a:ext cx="11239500" cy="8842090"/>
          </a:xfrm>
          <a:prstGeom prst="roundRect">
            <a:avLst>
              <a:gd name="adj" fmla="val 757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5C11B6D1-1527-3346-87C7-47EBD5A34BD0}"/>
              </a:ext>
            </a:extLst>
          </p:cNvPr>
          <p:cNvSpPr/>
          <p:nvPr/>
        </p:nvSpPr>
        <p:spPr>
          <a:xfrm>
            <a:off x="1371600" y="18756826"/>
            <a:ext cx="11239500" cy="4001574"/>
          </a:xfrm>
          <a:prstGeom prst="roundRect">
            <a:avLst>
              <a:gd name="adj" fmla="val 17736"/>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A51F871C-9A06-BE4E-BC12-0BB7624C01BD}"/>
              </a:ext>
            </a:extLst>
          </p:cNvPr>
          <p:cNvSpPr/>
          <p:nvPr/>
        </p:nvSpPr>
        <p:spPr>
          <a:xfrm>
            <a:off x="1371600" y="23945196"/>
            <a:ext cx="11239500" cy="13088003"/>
          </a:xfrm>
          <a:prstGeom prst="roundRect">
            <a:avLst>
              <a:gd name="adj" fmla="val 6325"/>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B75AC27A-FBCD-EE48-B6FE-09E481A25925}"/>
              </a:ext>
            </a:extLst>
          </p:cNvPr>
          <p:cNvSpPr/>
          <p:nvPr/>
        </p:nvSpPr>
        <p:spPr>
          <a:xfrm>
            <a:off x="13748656" y="8686800"/>
            <a:ext cx="23665544" cy="28346400"/>
          </a:xfrm>
          <a:prstGeom prst="roundRect">
            <a:avLst>
              <a:gd name="adj" fmla="val 2821"/>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D4101E1B-E32F-CD46-8DA1-E347D7B6FDAB}"/>
              </a:ext>
            </a:extLst>
          </p:cNvPr>
          <p:cNvSpPr/>
          <p:nvPr/>
        </p:nvSpPr>
        <p:spPr>
          <a:xfrm>
            <a:off x="38568086" y="8727939"/>
            <a:ext cx="11266714" cy="14030460"/>
          </a:xfrm>
          <a:prstGeom prst="roundRect">
            <a:avLst>
              <a:gd name="adj" fmla="val 6326"/>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FE32572D-75C4-8340-B97D-5BB931331AB9}"/>
              </a:ext>
            </a:extLst>
          </p:cNvPr>
          <p:cNvSpPr/>
          <p:nvPr/>
        </p:nvSpPr>
        <p:spPr>
          <a:xfrm>
            <a:off x="38568085" y="23945196"/>
            <a:ext cx="11266715" cy="5366404"/>
          </a:xfrm>
          <a:prstGeom prst="roundRect">
            <a:avLst>
              <a:gd name="adj" fmla="val 13598"/>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FF40C643-D9D9-8442-BE36-0266166A6CEE}"/>
              </a:ext>
            </a:extLst>
          </p:cNvPr>
          <p:cNvSpPr/>
          <p:nvPr/>
        </p:nvSpPr>
        <p:spPr>
          <a:xfrm>
            <a:off x="38568084" y="30498396"/>
            <a:ext cx="11266716" cy="6534803"/>
          </a:xfrm>
          <a:prstGeom prst="roundRect">
            <a:avLst>
              <a:gd name="adj" fmla="val 1022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C3D54418-6D46-B442-AFD3-C141D3EC48C5}"/>
              </a:ext>
            </a:extLst>
          </p:cNvPr>
          <p:cNvSpPr/>
          <p:nvPr/>
        </p:nvSpPr>
        <p:spPr>
          <a:xfrm>
            <a:off x="2411764"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48" name="Rounded Rectangle 47">
            <a:extLst>
              <a:ext uri="{FF2B5EF4-FFF2-40B4-BE49-F238E27FC236}">
                <a16:creationId xmlns:a16="http://schemas.microsoft.com/office/drawing/2014/main" id="{C7B1EBD2-F6E9-ED49-B949-4053B41F4B64}"/>
              </a:ext>
            </a:extLst>
          </p:cNvPr>
          <p:cNvSpPr/>
          <p:nvPr/>
        </p:nvSpPr>
        <p:spPr>
          <a:xfrm>
            <a:off x="2411764" y="18272156"/>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7068C3E8-6F07-5946-BA66-9C97B12AC7D3}"/>
              </a:ext>
            </a:extLst>
          </p:cNvPr>
          <p:cNvSpPr/>
          <p:nvPr/>
        </p:nvSpPr>
        <p:spPr>
          <a:xfrm>
            <a:off x="2411764" y="234605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50" name="Rounded Rectangle 49">
            <a:extLst>
              <a:ext uri="{FF2B5EF4-FFF2-40B4-BE49-F238E27FC236}">
                <a16:creationId xmlns:a16="http://schemas.microsoft.com/office/drawing/2014/main" id="{95D9418A-8071-5A43-8AA5-2DDFDE97B440}"/>
              </a:ext>
            </a:extLst>
          </p:cNvPr>
          <p:cNvSpPr/>
          <p:nvPr/>
        </p:nvSpPr>
        <p:spPr>
          <a:xfrm>
            <a:off x="210566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5ACE33C1-A4C6-FF41-BC24-C727DE341917}"/>
              </a:ext>
            </a:extLst>
          </p:cNvPr>
          <p:cNvSpPr/>
          <p:nvPr/>
        </p:nvSpPr>
        <p:spPr>
          <a:xfrm>
            <a:off x="3967139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04C0E79C-1D73-4847-8182-70BE43197DA0}"/>
              </a:ext>
            </a:extLst>
          </p:cNvPr>
          <p:cNvSpPr/>
          <p:nvPr/>
        </p:nvSpPr>
        <p:spPr>
          <a:xfrm>
            <a:off x="39671390" y="234605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a16="http://schemas.microsoft.com/office/drawing/2014/main" id="{DF927006-83B7-BC47-9CE5-C6265D19A61D}"/>
              </a:ext>
            </a:extLst>
          </p:cNvPr>
          <p:cNvSpPr/>
          <p:nvPr/>
        </p:nvSpPr>
        <p:spPr>
          <a:xfrm>
            <a:off x="39671390" y="300137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FA44D7C5-DD05-7B47-9F7B-BA7A2E0B5C20}"/>
              </a:ext>
            </a:extLst>
          </p:cNvPr>
          <p:cNvSpPr txBox="1"/>
          <p:nvPr/>
        </p:nvSpPr>
        <p:spPr>
          <a:xfrm>
            <a:off x="2057401" y="25321986"/>
            <a:ext cx="9867900"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endParaRPr lang="en-US" sz="32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C0F41B76-841E-5843-9097-30368DD5E3FB}"/>
              </a:ext>
            </a:extLst>
          </p:cNvPr>
          <p:cNvSpPr txBox="1"/>
          <p:nvPr/>
        </p:nvSpPr>
        <p:spPr>
          <a:xfrm>
            <a:off x="39243000" y="19702879"/>
            <a:ext cx="9906000" cy="255454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endParaRPr lang="en-US" sz="3200" dirty="0">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B97E3168-3D7D-0F41-B938-3EB3AEF934F8}"/>
              </a:ext>
            </a:extLst>
          </p:cNvPr>
          <p:cNvSpPr/>
          <p:nvPr/>
        </p:nvSpPr>
        <p:spPr>
          <a:xfrm>
            <a:off x="14463488" y="20147046"/>
            <a:ext cx="68834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4" name="Rectangle 43">
            <a:extLst>
              <a:ext uri="{FF2B5EF4-FFF2-40B4-BE49-F238E27FC236}">
                <a16:creationId xmlns:a16="http://schemas.microsoft.com/office/drawing/2014/main" id="{8162A823-706E-4E42-AC36-60506B9447E5}"/>
              </a:ext>
            </a:extLst>
          </p:cNvPr>
          <p:cNvSpPr/>
          <p:nvPr/>
        </p:nvSpPr>
        <p:spPr>
          <a:xfrm>
            <a:off x="14439900" y="30498396"/>
            <a:ext cx="22288500" cy="6077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5" name="TextBox 44">
            <a:extLst>
              <a:ext uri="{FF2B5EF4-FFF2-40B4-BE49-F238E27FC236}">
                <a16:creationId xmlns:a16="http://schemas.microsoft.com/office/drawing/2014/main" id="{948EF8B5-4ACC-0846-AAD0-9074C5BCB40D}"/>
              </a:ext>
            </a:extLst>
          </p:cNvPr>
          <p:cNvSpPr txBox="1"/>
          <p:nvPr/>
        </p:nvSpPr>
        <p:spPr>
          <a:xfrm>
            <a:off x="14439900" y="24996970"/>
            <a:ext cx="22288499" cy="501675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p:txBody>
      </p:sp>
      <p:sp>
        <p:nvSpPr>
          <p:cNvPr id="46" name="Rectangle 45">
            <a:extLst>
              <a:ext uri="{FF2B5EF4-FFF2-40B4-BE49-F238E27FC236}">
                <a16:creationId xmlns:a16="http://schemas.microsoft.com/office/drawing/2014/main" id="{FB3DAE8A-2F76-FE4D-921F-2545F3768E3C}"/>
              </a:ext>
            </a:extLst>
          </p:cNvPr>
          <p:cNvSpPr/>
          <p:nvPr/>
        </p:nvSpPr>
        <p:spPr>
          <a:xfrm>
            <a:off x="2057400" y="28861416"/>
            <a:ext cx="9867900" cy="77145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4" name="Rectangle 53">
            <a:extLst>
              <a:ext uri="{FF2B5EF4-FFF2-40B4-BE49-F238E27FC236}">
                <a16:creationId xmlns:a16="http://schemas.microsoft.com/office/drawing/2014/main" id="{C192BF3D-8AE2-C944-9345-56A2F9FBA8F5}"/>
              </a:ext>
            </a:extLst>
          </p:cNvPr>
          <p:cNvSpPr/>
          <p:nvPr/>
        </p:nvSpPr>
        <p:spPr>
          <a:xfrm>
            <a:off x="29844999" y="20147046"/>
            <a:ext cx="68834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5" name="Rectangle 54">
            <a:extLst>
              <a:ext uri="{FF2B5EF4-FFF2-40B4-BE49-F238E27FC236}">
                <a16:creationId xmlns:a16="http://schemas.microsoft.com/office/drawing/2014/main" id="{726B46ED-F1D5-1244-A116-8E4F2213593A}"/>
              </a:ext>
            </a:extLst>
          </p:cNvPr>
          <p:cNvSpPr/>
          <p:nvPr/>
        </p:nvSpPr>
        <p:spPr>
          <a:xfrm>
            <a:off x="22154243" y="20147046"/>
            <a:ext cx="6883400"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6" name="Rectangle 55">
            <a:extLst>
              <a:ext uri="{FF2B5EF4-FFF2-40B4-BE49-F238E27FC236}">
                <a16:creationId xmlns:a16="http://schemas.microsoft.com/office/drawing/2014/main" id="{D6DD0793-0B81-8A42-9F01-8DF42ADC6E7F}"/>
              </a:ext>
            </a:extLst>
          </p:cNvPr>
          <p:cNvSpPr/>
          <p:nvPr/>
        </p:nvSpPr>
        <p:spPr>
          <a:xfrm>
            <a:off x="14439900" y="10091059"/>
            <a:ext cx="22288500" cy="927006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7" name="Rectangle 56">
            <a:extLst>
              <a:ext uri="{FF2B5EF4-FFF2-40B4-BE49-F238E27FC236}">
                <a16:creationId xmlns:a16="http://schemas.microsoft.com/office/drawing/2014/main" id="{B1E4EB2F-77DB-F047-A802-A8C1D2227914}"/>
              </a:ext>
            </a:extLst>
          </p:cNvPr>
          <p:cNvSpPr/>
          <p:nvPr/>
        </p:nvSpPr>
        <p:spPr>
          <a:xfrm>
            <a:off x="39243000" y="10091058"/>
            <a:ext cx="9906000" cy="92700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6" name="TextBox 35">
            <a:extLst>
              <a:ext uri="{FF2B5EF4-FFF2-40B4-BE49-F238E27FC236}">
                <a16:creationId xmlns:a16="http://schemas.microsoft.com/office/drawing/2014/main" id="{691FC5A3-09A4-C64C-A740-7DBE64A12B48}"/>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64BDF8BF-7440-F749-8511-537429BC5BA7}"/>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1" name="Picture 40">
            <a:extLst>
              <a:ext uri="{FF2B5EF4-FFF2-40B4-BE49-F238E27FC236}">
                <a16:creationId xmlns:a16="http://schemas.microsoft.com/office/drawing/2014/main" id="{516FD8CD-1283-FE4C-BA30-D5CE8E007ACA}"/>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58" name="Rectangle 57">
            <a:extLst>
              <a:ext uri="{FF2B5EF4-FFF2-40B4-BE49-F238E27FC236}">
                <a16:creationId xmlns:a16="http://schemas.microsoft.com/office/drawing/2014/main" id="{D255DBAA-A40F-224A-9270-6A2219256E70}"/>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59" name="Oval 58">
            <a:extLst>
              <a:ext uri="{FF2B5EF4-FFF2-40B4-BE49-F238E27FC236}">
                <a16:creationId xmlns:a16="http://schemas.microsoft.com/office/drawing/2014/main" id="{8563EE4E-23EA-B740-8B91-06C93EF3CC2D}"/>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3191089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4D900F-F45C-C14E-92C9-2726BC444C2D}"/>
              </a:ext>
            </a:extLst>
          </p:cNvPr>
          <p:cNvSpPr txBox="1"/>
          <p:nvPr/>
        </p:nvSpPr>
        <p:spPr>
          <a:xfrm>
            <a:off x="2057400" y="32508885"/>
            <a:ext cx="9867901" cy="403187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endParaRPr lang="en-US" sz="32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B2FA725-0E4F-6742-8A91-62AB532AA724}"/>
              </a:ext>
            </a:extLst>
          </p:cNvPr>
          <p:cNvSpPr txBox="1"/>
          <p:nvPr/>
        </p:nvSpPr>
        <p:spPr>
          <a:xfrm>
            <a:off x="39243000" y="25321986"/>
            <a:ext cx="99060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endParaRPr lang="en-US" sz="3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CCC9FD2-2D31-614C-9866-71CB153F7003}"/>
              </a:ext>
            </a:extLst>
          </p:cNvPr>
          <p:cNvSpPr txBox="1"/>
          <p:nvPr/>
        </p:nvSpPr>
        <p:spPr>
          <a:xfrm>
            <a:off x="39243000" y="31875186"/>
            <a:ext cx="99060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endParaRPr lang="en-US" sz="3200" dirty="0">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82A376D1-ABE3-AC49-9A0F-F6C01455609D}"/>
              </a:ext>
            </a:extLst>
          </p:cNvPr>
          <p:cNvSpPr/>
          <p:nvPr/>
        </p:nvSpPr>
        <p:spPr>
          <a:xfrm>
            <a:off x="1371600" y="8697608"/>
            <a:ext cx="11239500" cy="21316119"/>
          </a:xfrm>
          <a:prstGeom prst="roundRect">
            <a:avLst>
              <a:gd name="adj" fmla="val 611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A1DE9566-7971-0842-853A-DE74406291AB}"/>
              </a:ext>
            </a:extLst>
          </p:cNvPr>
          <p:cNvSpPr/>
          <p:nvPr/>
        </p:nvSpPr>
        <p:spPr>
          <a:xfrm>
            <a:off x="1371600" y="31126176"/>
            <a:ext cx="11239500" cy="5907024"/>
          </a:xfrm>
          <a:prstGeom prst="roundRect">
            <a:avLst>
              <a:gd name="adj" fmla="val 1085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67746259-ED08-D544-A85A-971F14A37476}"/>
              </a:ext>
            </a:extLst>
          </p:cNvPr>
          <p:cNvSpPr/>
          <p:nvPr/>
        </p:nvSpPr>
        <p:spPr>
          <a:xfrm>
            <a:off x="13748656" y="8686800"/>
            <a:ext cx="23665543" cy="6299200"/>
          </a:xfrm>
          <a:prstGeom prst="roundRect">
            <a:avLst>
              <a:gd name="adj" fmla="val 10006"/>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F26E6A80-1468-1C4F-A989-00B779C5FFD7}"/>
              </a:ext>
            </a:extLst>
          </p:cNvPr>
          <p:cNvSpPr/>
          <p:nvPr/>
        </p:nvSpPr>
        <p:spPr>
          <a:xfrm>
            <a:off x="13764987" y="16019631"/>
            <a:ext cx="11266714" cy="21013568"/>
          </a:xfrm>
          <a:prstGeom prst="roundRect">
            <a:avLst>
              <a:gd name="adj" fmla="val 5912"/>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219FC474-1D79-EF48-ABD8-8EABA72FFED7}"/>
              </a:ext>
            </a:extLst>
          </p:cNvPr>
          <p:cNvSpPr/>
          <p:nvPr/>
        </p:nvSpPr>
        <p:spPr>
          <a:xfrm>
            <a:off x="26191028" y="16019631"/>
            <a:ext cx="11239500" cy="21013568"/>
          </a:xfrm>
          <a:prstGeom prst="roundRect">
            <a:avLst>
              <a:gd name="adj" fmla="val 6325"/>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4F96B770-9114-8C4B-81EE-AEE4851F7F70}"/>
              </a:ext>
            </a:extLst>
          </p:cNvPr>
          <p:cNvSpPr/>
          <p:nvPr/>
        </p:nvSpPr>
        <p:spPr>
          <a:xfrm>
            <a:off x="38568086" y="8686800"/>
            <a:ext cx="11266714" cy="14071599"/>
          </a:xfrm>
          <a:prstGeom prst="roundRect">
            <a:avLst>
              <a:gd name="adj" fmla="val 6328"/>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59EC1AFA-C500-264C-9367-620673D989C7}"/>
              </a:ext>
            </a:extLst>
          </p:cNvPr>
          <p:cNvSpPr/>
          <p:nvPr/>
        </p:nvSpPr>
        <p:spPr>
          <a:xfrm>
            <a:off x="38568086" y="23930596"/>
            <a:ext cx="11266714" cy="5381004"/>
          </a:xfrm>
          <a:prstGeom prst="roundRect">
            <a:avLst>
              <a:gd name="adj" fmla="val 11136"/>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 name="Rounded Rectangle 42">
            <a:extLst>
              <a:ext uri="{FF2B5EF4-FFF2-40B4-BE49-F238E27FC236}">
                <a16:creationId xmlns:a16="http://schemas.microsoft.com/office/drawing/2014/main" id="{DC94D4D0-1A70-4F44-B755-4CAFFC3CE3B1}"/>
              </a:ext>
            </a:extLst>
          </p:cNvPr>
          <p:cNvSpPr/>
          <p:nvPr/>
        </p:nvSpPr>
        <p:spPr>
          <a:xfrm>
            <a:off x="38568086" y="30599743"/>
            <a:ext cx="11266714" cy="6433455"/>
          </a:xfrm>
          <a:prstGeom prst="roundRect">
            <a:avLst>
              <a:gd name="adj" fmla="val 1022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 name="Rounded Rectangle 44">
            <a:extLst>
              <a:ext uri="{FF2B5EF4-FFF2-40B4-BE49-F238E27FC236}">
                <a16:creationId xmlns:a16="http://schemas.microsoft.com/office/drawing/2014/main" id="{5A9D997F-2EE4-1545-BB3F-E72FAC2364F7}"/>
              </a:ext>
            </a:extLst>
          </p:cNvPr>
          <p:cNvSpPr/>
          <p:nvPr/>
        </p:nvSpPr>
        <p:spPr>
          <a:xfrm>
            <a:off x="2508251"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46" name="Rounded Rectangle 45">
            <a:extLst>
              <a:ext uri="{FF2B5EF4-FFF2-40B4-BE49-F238E27FC236}">
                <a16:creationId xmlns:a16="http://schemas.microsoft.com/office/drawing/2014/main" id="{CFCB3347-5096-6F49-A7E4-5834E09F953F}"/>
              </a:ext>
            </a:extLst>
          </p:cNvPr>
          <p:cNvSpPr/>
          <p:nvPr/>
        </p:nvSpPr>
        <p:spPr>
          <a:xfrm>
            <a:off x="2444750" y="30599744"/>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17280B8C-3974-AD46-8740-723D9B32840D}"/>
              </a:ext>
            </a:extLst>
          </p:cNvPr>
          <p:cNvSpPr/>
          <p:nvPr/>
        </p:nvSpPr>
        <p:spPr>
          <a:xfrm>
            <a:off x="14838136" y="15610114"/>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a:t>
            </a:r>
          </a:p>
        </p:txBody>
      </p:sp>
      <p:sp>
        <p:nvSpPr>
          <p:cNvPr id="48" name="Rounded Rectangle 47">
            <a:extLst>
              <a:ext uri="{FF2B5EF4-FFF2-40B4-BE49-F238E27FC236}">
                <a16:creationId xmlns:a16="http://schemas.microsoft.com/office/drawing/2014/main" id="{75D4A8C9-838D-8445-A893-87C85822D350}"/>
              </a:ext>
            </a:extLst>
          </p:cNvPr>
          <p:cNvSpPr/>
          <p:nvPr/>
        </p:nvSpPr>
        <p:spPr>
          <a:xfrm>
            <a:off x="210566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endParaRPr lang="en-US" sz="6000">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6DAA6955-BCBC-6C49-9488-031AE53C80EC}"/>
              </a:ext>
            </a:extLst>
          </p:cNvPr>
          <p:cNvSpPr/>
          <p:nvPr/>
        </p:nvSpPr>
        <p:spPr>
          <a:xfrm>
            <a:off x="39668451"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7AA5BE3F-5777-B346-92C4-CF67171F610E}"/>
              </a:ext>
            </a:extLst>
          </p:cNvPr>
          <p:cNvSpPr/>
          <p:nvPr/>
        </p:nvSpPr>
        <p:spPr>
          <a:xfrm>
            <a:off x="39668451" y="234605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4A5A3F97-4877-1646-B27D-4F47C7856BEF}"/>
              </a:ext>
            </a:extLst>
          </p:cNvPr>
          <p:cNvSpPr/>
          <p:nvPr/>
        </p:nvSpPr>
        <p:spPr>
          <a:xfrm>
            <a:off x="39668451" y="300137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6F4BE0EB-CC49-FE4E-AD1E-89C578634758}"/>
              </a:ext>
            </a:extLst>
          </p:cNvPr>
          <p:cNvSpPr/>
          <p:nvPr/>
        </p:nvSpPr>
        <p:spPr>
          <a:xfrm>
            <a:off x="27280507" y="15610114"/>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Results</a:t>
            </a:r>
          </a:p>
        </p:txBody>
      </p:sp>
      <p:sp>
        <p:nvSpPr>
          <p:cNvPr id="44" name="TextBox 43">
            <a:extLst>
              <a:ext uri="{FF2B5EF4-FFF2-40B4-BE49-F238E27FC236}">
                <a16:creationId xmlns:a16="http://schemas.microsoft.com/office/drawing/2014/main" id="{F173320D-9E3C-E547-BE4F-C70B3C2D5ED2}"/>
              </a:ext>
            </a:extLst>
          </p:cNvPr>
          <p:cNvSpPr txBox="1"/>
          <p:nvPr/>
        </p:nvSpPr>
        <p:spPr>
          <a:xfrm>
            <a:off x="2057401" y="10091058"/>
            <a:ext cx="9867900" cy="1043362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p:txBody>
      </p:sp>
      <p:sp>
        <p:nvSpPr>
          <p:cNvPr id="53" name="TextBox 52">
            <a:extLst>
              <a:ext uri="{FF2B5EF4-FFF2-40B4-BE49-F238E27FC236}">
                <a16:creationId xmlns:a16="http://schemas.microsoft.com/office/drawing/2014/main" id="{5F533BF2-49D2-1C44-B438-5B1EFBEB9E8F}"/>
              </a:ext>
            </a:extLst>
          </p:cNvPr>
          <p:cNvSpPr txBox="1"/>
          <p:nvPr/>
        </p:nvSpPr>
        <p:spPr>
          <a:xfrm>
            <a:off x="39243000" y="18615121"/>
            <a:ext cx="99060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p>
        </p:txBody>
      </p:sp>
      <p:sp>
        <p:nvSpPr>
          <p:cNvPr id="54" name="TextBox 53">
            <a:extLst>
              <a:ext uri="{FF2B5EF4-FFF2-40B4-BE49-F238E27FC236}">
                <a16:creationId xmlns:a16="http://schemas.microsoft.com/office/drawing/2014/main" id="{63F337F4-45FD-2243-8040-A14DA32349AE}"/>
              </a:ext>
            </a:extLst>
          </p:cNvPr>
          <p:cNvSpPr txBox="1"/>
          <p:nvPr/>
        </p:nvSpPr>
        <p:spPr>
          <a:xfrm>
            <a:off x="14478001" y="17534787"/>
            <a:ext cx="9867900"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solupta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spellande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moluptionem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consequae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audanto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tatiae</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quodit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quaerumquiam</a:t>
            </a:r>
            <a:endParaRPr lang="en-US" sz="32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7B6CFC92-A65E-A745-A773-30946EF9D9AC}"/>
              </a:ext>
            </a:extLst>
          </p:cNvPr>
          <p:cNvSpPr txBox="1"/>
          <p:nvPr/>
        </p:nvSpPr>
        <p:spPr>
          <a:xfrm>
            <a:off x="26873201" y="30574357"/>
            <a:ext cx="9867900" cy="600164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solupta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spellande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moluptionem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consequae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audanto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tatiae</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quodit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quaerumquiam</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eatquid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eliqui</a:t>
            </a:r>
            <a:r>
              <a:rPr lang="en-US" sz="3200" dirty="0">
                <a:latin typeface="Arial" panose="020B0604020202020204" pitchFamily="34" charset="0"/>
                <a:cs typeface="Arial" panose="020B0604020202020204" pitchFamily="34" charset="0"/>
              </a:rPr>
              <a:t> dolupta </a:t>
            </a:r>
            <a:r>
              <a:rPr lang="en-US" sz="3200" dirty="0" err="1">
                <a:latin typeface="Arial" panose="020B0604020202020204" pitchFamily="34" charset="0"/>
                <a:cs typeface="Arial" panose="020B0604020202020204" pitchFamily="34" charset="0"/>
              </a:rPr>
              <a:t>tiatiumet</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voluptae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a:t>
            </a:r>
            <a:r>
              <a:rPr lang="en-US" sz="3200" dirty="0">
                <a:latin typeface="Arial" panose="020B0604020202020204" pitchFamily="34" charset="0"/>
                <a:cs typeface="Arial" panose="020B0604020202020204" pitchFamily="34" charset="0"/>
              </a:rPr>
              <a:t> consent, </a:t>
            </a:r>
            <a:r>
              <a:rPr lang="en-US" sz="3200" dirty="0" err="1">
                <a:latin typeface="Arial" panose="020B0604020202020204" pitchFamily="34" charset="0"/>
                <a:cs typeface="Arial" panose="020B0604020202020204" pitchFamily="34" charset="0"/>
              </a:rPr>
              <a:t>occusa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inciend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itatqui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iligenti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dolesti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nvenda</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comnient</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nessi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sandianis</a:t>
            </a:r>
            <a:r>
              <a:rPr lang="en-US" sz="3200" dirty="0">
                <a:latin typeface="Arial" panose="020B0604020202020204" pitchFamily="34" charset="0"/>
                <a:cs typeface="Arial" panose="020B0604020202020204" pitchFamily="34" charset="0"/>
              </a:rPr>
              <a:t> con et </a:t>
            </a:r>
            <a:r>
              <a:rPr lang="en-US" sz="3200" dirty="0" err="1">
                <a:latin typeface="Arial" panose="020B0604020202020204" pitchFamily="34" charset="0"/>
                <a:cs typeface="Arial" panose="020B0604020202020204" pitchFamily="34" charset="0"/>
              </a:rPr>
              <a:t>adi</a:t>
            </a:r>
            <a:r>
              <a:rPr lang="en-US" sz="3200" dirty="0">
                <a:latin typeface="Arial" panose="020B0604020202020204" pitchFamily="34" charset="0"/>
                <a:cs typeface="Arial" panose="020B0604020202020204" pitchFamily="34" charset="0"/>
              </a:rPr>
              <a:t> sit, </a:t>
            </a:r>
            <a:r>
              <a:rPr lang="en-US" sz="3200" dirty="0" err="1">
                <a:latin typeface="Arial" panose="020B0604020202020204" pitchFamily="34" charset="0"/>
                <a:cs typeface="Arial" panose="020B0604020202020204" pitchFamily="34" charset="0"/>
              </a:rPr>
              <a:t>occum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fugiaestibea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doloris</a:t>
            </a:r>
            <a:r>
              <a:rPr lang="en-US" sz="3200" dirty="0">
                <a:latin typeface="Arial" panose="020B0604020202020204" pitchFamily="34" charset="0"/>
                <a:cs typeface="Arial" panose="020B0604020202020204" pitchFamily="34" charset="0"/>
              </a:rPr>
              <a:t> ut</a:t>
            </a:r>
          </a:p>
        </p:txBody>
      </p:sp>
      <p:sp>
        <p:nvSpPr>
          <p:cNvPr id="56" name="Rectangle 55">
            <a:extLst>
              <a:ext uri="{FF2B5EF4-FFF2-40B4-BE49-F238E27FC236}">
                <a16:creationId xmlns:a16="http://schemas.microsoft.com/office/drawing/2014/main" id="{FAFBC2B8-3AF6-1042-9481-8C0CE6FE7A42}"/>
              </a:ext>
            </a:extLst>
          </p:cNvPr>
          <p:cNvSpPr/>
          <p:nvPr/>
        </p:nvSpPr>
        <p:spPr>
          <a:xfrm>
            <a:off x="26860500" y="17638485"/>
            <a:ext cx="9867899" cy="1237524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7" name="Rectangle 56">
            <a:extLst>
              <a:ext uri="{FF2B5EF4-FFF2-40B4-BE49-F238E27FC236}">
                <a16:creationId xmlns:a16="http://schemas.microsoft.com/office/drawing/2014/main" id="{5C2EBF3D-BC2B-4F44-A2B6-EE3BF1C237C7}"/>
              </a:ext>
            </a:extLst>
          </p:cNvPr>
          <p:cNvSpPr/>
          <p:nvPr/>
        </p:nvSpPr>
        <p:spPr>
          <a:xfrm>
            <a:off x="2057400" y="20981884"/>
            <a:ext cx="9943648" cy="832971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8" name="Rectangle 57">
            <a:extLst>
              <a:ext uri="{FF2B5EF4-FFF2-40B4-BE49-F238E27FC236}">
                <a16:creationId xmlns:a16="http://schemas.microsoft.com/office/drawing/2014/main" id="{377A6D2D-A733-8C46-8674-0DD08065F1D4}"/>
              </a:ext>
            </a:extLst>
          </p:cNvPr>
          <p:cNvSpPr/>
          <p:nvPr/>
        </p:nvSpPr>
        <p:spPr>
          <a:xfrm>
            <a:off x="14439900" y="10194757"/>
            <a:ext cx="22288499" cy="411560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9" name="Rectangle 58">
            <a:extLst>
              <a:ext uri="{FF2B5EF4-FFF2-40B4-BE49-F238E27FC236}">
                <a16:creationId xmlns:a16="http://schemas.microsoft.com/office/drawing/2014/main" id="{E79B6A76-6B4D-AB47-9F02-06B21D5FA925}"/>
              </a:ext>
            </a:extLst>
          </p:cNvPr>
          <p:cNvSpPr/>
          <p:nvPr/>
        </p:nvSpPr>
        <p:spPr>
          <a:xfrm>
            <a:off x="14478002" y="32312635"/>
            <a:ext cx="9829798"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0" name="Rectangle 59">
            <a:extLst>
              <a:ext uri="{FF2B5EF4-FFF2-40B4-BE49-F238E27FC236}">
                <a16:creationId xmlns:a16="http://schemas.microsoft.com/office/drawing/2014/main" id="{10FA9845-BF08-0A4F-B454-5F4B29E2EDB9}"/>
              </a:ext>
            </a:extLst>
          </p:cNvPr>
          <p:cNvSpPr/>
          <p:nvPr/>
        </p:nvSpPr>
        <p:spPr>
          <a:xfrm>
            <a:off x="14478002" y="21979915"/>
            <a:ext cx="9829798"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1" name="Rectangle 60">
            <a:extLst>
              <a:ext uri="{FF2B5EF4-FFF2-40B4-BE49-F238E27FC236}">
                <a16:creationId xmlns:a16="http://schemas.microsoft.com/office/drawing/2014/main" id="{1E39A50A-5E3C-8740-9E66-8A678CE4D0A7}"/>
              </a:ext>
            </a:extLst>
          </p:cNvPr>
          <p:cNvSpPr/>
          <p:nvPr/>
        </p:nvSpPr>
        <p:spPr>
          <a:xfrm>
            <a:off x="14478002" y="27146275"/>
            <a:ext cx="9829798" cy="42633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62" name="Rectangle 61">
            <a:extLst>
              <a:ext uri="{FF2B5EF4-FFF2-40B4-BE49-F238E27FC236}">
                <a16:creationId xmlns:a16="http://schemas.microsoft.com/office/drawing/2014/main" id="{A78D8AA5-D8BB-7442-8CE1-C09817197496}"/>
              </a:ext>
            </a:extLst>
          </p:cNvPr>
          <p:cNvSpPr/>
          <p:nvPr/>
        </p:nvSpPr>
        <p:spPr>
          <a:xfrm>
            <a:off x="39243001" y="10194757"/>
            <a:ext cx="9906000" cy="797017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8" name="TextBox 37">
            <a:extLst>
              <a:ext uri="{FF2B5EF4-FFF2-40B4-BE49-F238E27FC236}">
                <a16:creationId xmlns:a16="http://schemas.microsoft.com/office/drawing/2014/main" id="{CA61ED4E-6075-DC46-87CD-86A8645F5B7C}"/>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A258203C-AA79-3E46-8407-8BF8256D0457}"/>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2" name="Picture 41">
            <a:extLst>
              <a:ext uri="{FF2B5EF4-FFF2-40B4-BE49-F238E27FC236}">
                <a16:creationId xmlns:a16="http://schemas.microsoft.com/office/drawing/2014/main" id="{2EB80A85-38A4-A849-8EE5-54ED7C60AA0D}"/>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63" name="Rectangle 62">
            <a:extLst>
              <a:ext uri="{FF2B5EF4-FFF2-40B4-BE49-F238E27FC236}">
                <a16:creationId xmlns:a16="http://schemas.microsoft.com/office/drawing/2014/main" id="{C487E49E-1F77-1642-B22D-B24F5E4348ED}"/>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64" name="Oval 63">
            <a:extLst>
              <a:ext uri="{FF2B5EF4-FFF2-40B4-BE49-F238E27FC236}">
                <a16:creationId xmlns:a16="http://schemas.microsoft.com/office/drawing/2014/main" id="{E18ED10A-3C9F-A14D-84C3-2EF010429985}"/>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510069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B90A20-4E2F-9345-8389-3629C2404D3E}"/>
              </a:ext>
            </a:extLst>
          </p:cNvPr>
          <p:cNvSpPr txBox="1"/>
          <p:nvPr/>
        </p:nvSpPr>
        <p:spPr>
          <a:xfrm>
            <a:off x="2057400" y="10091058"/>
            <a:ext cx="116586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endParaRPr lang="en-US"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D29A58E-D562-F54D-B558-954C3CA12777}"/>
              </a:ext>
            </a:extLst>
          </p:cNvPr>
          <p:cNvSpPr txBox="1"/>
          <p:nvPr/>
        </p:nvSpPr>
        <p:spPr>
          <a:xfrm>
            <a:off x="2057400" y="20133614"/>
            <a:ext cx="11658600" cy="206210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1A8FFCE5-9811-C541-BAEF-E61E890EBD22}"/>
              </a:ext>
            </a:extLst>
          </p:cNvPr>
          <p:cNvSpPr txBox="1"/>
          <p:nvPr/>
        </p:nvSpPr>
        <p:spPr>
          <a:xfrm>
            <a:off x="37490400" y="25321986"/>
            <a:ext cx="11658600"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endParaRPr lang="en-US" sz="3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88C4C15-2C03-0B49-95A9-8826656316BF}"/>
              </a:ext>
            </a:extLst>
          </p:cNvPr>
          <p:cNvSpPr txBox="1"/>
          <p:nvPr/>
        </p:nvSpPr>
        <p:spPr>
          <a:xfrm>
            <a:off x="37490400" y="31875186"/>
            <a:ext cx="116586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a:p>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endParaRPr lang="en-US" sz="3200" dirty="0">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CFEB7313-495D-5A45-B5E9-13533BCE2EB1}"/>
              </a:ext>
            </a:extLst>
          </p:cNvPr>
          <p:cNvSpPr/>
          <p:nvPr/>
        </p:nvSpPr>
        <p:spPr>
          <a:xfrm>
            <a:off x="1371600" y="8720265"/>
            <a:ext cx="13030200" cy="8849764"/>
          </a:xfrm>
          <a:prstGeom prst="roundRect">
            <a:avLst>
              <a:gd name="adj" fmla="val 757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ADC45AD7-151E-6446-96C5-BDBAC75CEF86}"/>
              </a:ext>
            </a:extLst>
          </p:cNvPr>
          <p:cNvSpPr/>
          <p:nvPr/>
        </p:nvSpPr>
        <p:spPr>
          <a:xfrm>
            <a:off x="1406769" y="18764500"/>
            <a:ext cx="13030200" cy="3993900"/>
          </a:xfrm>
          <a:prstGeom prst="roundRect">
            <a:avLst>
              <a:gd name="adj" fmla="val 14791"/>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8AC4D36C-2C9E-0141-B549-DA18F5ADCD8A}"/>
              </a:ext>
            </a:extLst>
          </p:cNvPr>
          <p:cNvSpPr/>
          <p:nvPr/>
        </p:nvSpPr>
        <p:spPr>
          <a:xfrm>
            <a:off x="1371600" y="23952870"/>
            <a:ext cx="13030200" cy="13080329"/>
          </a:xfrm>
          <a:prstGeom prst="roundRect">
            <a:avLst>
              <a:gd name="adj" fmla="val 5778"/>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268764D5-8426-4F43-8677-857CC3B7013C}"/>
              </a:ext>
            </a:extLst>
          </p:cNvPr>
          <p:cNvSpPr/>
          <p:nvPr/>
        </p:nvSpPr>
        <p:spPr>
          <a:xfrm>
            <a:off x="15533076" y="8720264"/>
            <a:ext cx="20090423" cy="28312935"/>
          </a:xfrm>
          <a:prstGeom prst="roundRect">
            <a:avLst>
              <a:gd name="adj" fmla="val 360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598AA989-5F71-7E43-80D9-2251410F7B80}"/>
              </a:ext>
            </a:extLst>
          </p:cNvPr>
          <p:cNvSpPr/>
          <p:nvPr/>
        </p:nvSpPr>
        <p:spPr>
          <a:xfrm>
            <a:off x="36804600" y="8720264"/>
            <a:ext cx="13030200" cy="14038135"/>
          </a:xfrm>
          <a:prstGeom prst="roundRect">
            <a:avLst>
              <a:gd name="adj" fmla="val 5598"/>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A621D1C3-B755-EF44-9142-10F498AA58DF}"/>
              </a:ext>
            </a:extLst>
          </p:cNvPr>
          <p:cNvSpPr/>
          <p:nvPr/>
        </p:nvSpPr>
        <p:spPr>
          <a:xfrm>
            <a:off x="36804600" y="23861166"/>
            <a:ext cx="13030200" cy="5450434"/>
          </a:xfrm>
          <a:prstGeom prst="roundRect">
            <a:avLst>
              <a:gd name="adj" fmla="val 11160"/>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0105495C-C269-EB4C-A908-266E80ED424B}"/>
              </a:ext>
            </a:extLst>
          </p:cNvPr>
          <p:cNvSpPr/>
          <p:nvPr/>
        </p:nvSpPr>
        <p:spPr>
          <a:xfrm>
            <a:off x="36804600" y="30414367"/>
            <a:ext cx="13030200" cy="6618833"/>
          </a:xfrm>
          <a:prstGeom prst="roundRect">
            <a:avLst>
              <a:gd name="adj" fmla="val 9567"/>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82ED050F-816E-E741-9632-FBC99125F382}"/>
              </a:ext>
            </a:extLst>
          </p:cNvPr>
          <p:cNvSpPr/>
          <p:nvPr/>
        </p:nvSpPr>
        <p:spPr>
          <a:xfrm>
            <a:off x="3529625"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B220014C-4DA5-5645-8EAA-D0CD181E23CB}"/>
              </a:ext>
            </a:extLst>
          </p:cNvPr>
          <p:cNvSpPr/>
          <p:nvPr/>
        </p:nvSpPr>
        <p:spPr>
          <a:xfrm>
            <a:off x="3529625" y="18272156"/>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03CDB3AE-F0F0-714E-8C30-D2109083DE95}"/>
              </a:ext>
            </a:extLst>
          </p:cNvPr>
          <p:cNvSpPr/>
          <p:nvPr/>
        </p:nvSpPr>
        <p:spPr>
          <a:xfrm>
            <a:off x="3529625" y="234605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43" name="Rounded Rectangle 42">
            <a:extLst>
              <a:ext uri="{FF2B5EF4-FFF2-40B4-BE49-F238E27FC236}">
                <a16:creationId xmlns:a16="http://schemas.microsoft.com/office/drawing/2014/main" id="{430B3A56-0997-E44D-9F6F-713D6457BD1D}"/>
              </a:ext>
            </a:extLst>
          </p:cNvPr>
          <p:cNvSpPr/>
          <p:nvPr/>
        </p:nvSpPr>
        <p:spPr>
          <a:xfrm>
            <a:off x="210566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44" name="Rounded Rectangle 43">
            <a:extLst>
              <a:ext uri="{FF2B5EF4-FFF2-40B4-BE49-F238E27FC236}">
                <a16:creationId xmlns:a16="http://schemas.microsoft.com/office/drawing/2014/main" id="{13CEFFE2-B48D-A04C-A94E-75E8E01472CA}"/>
              </a:ext>
            </a:extLst>
          </p:cNvPr>
          <p:cNvSpPr/>
          <p:nvPr/>
        </p:nvSpPr>
        <p:spPr>
          <a:xfrm>
            <a:off x="387731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45" name="Rounded Rectangle 44">
            <a:extLst>
              <a:ext uri="{FF2B5EF4-FFF2-40B4-BE49-F238E27FC236}">
                <a16:creationId xmlns:a16="http://schemas.microsoft.com/office/drawing/2014/main" id="{F8D033BD-5CC7-DB45-9500-9545AA8EB19E}"/>
              </a:ext>
            </a:extLst>
          </p:cNvPr>
          <p:cNvSpPr/>
          <p:nvPr/>
        </p:nvSpPr>
        <p:spPr>
          <a:xfrm>
            <a:off x="38773100" y="234605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46" name="Rounded Rectangle 45">
            <a:extLst>
              <a:ext uri="{FF2B5EF4-FFF2-40B4-BE49-F238E27FC236}">
                <a16:creationId xmlns:a16="http://schemas.microsoft.com/office/drawing/2014/main" id="{63D4F732-51CA-CD46-B118-64ADD5777D87}"/>
              </a:ext>
            </a:extLst>
          </p:cNvPr>
          <p:cNvSpPr/>
          <p:nvPr/>
        </p:nvSpPr>
        <p:spPr>
          <a:xfrm>
            <a:off x="38773100" y="300137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6DCD882-84B8-CE48-8B1C-12B14E6B601B}"/>
              </a:ext>
            </a:extLst>
          </p:cNvPr>
          <p:cNvSpPr txBox="1"/>
          <p:nvPr/>
        </p:nvSpPr>
        <p:spPr>
          <a:xfrm>
            <a:off x="2057400" y="34513897"/>
            <a:ext cx="11658600"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a:t>
            </a:r>
          </a:p>
        </p:txBody>
      </p:sp>
      <p:sp>
        <p:nvSpPr>
          <p:cNvPr id="38" name="TextBox 37">
            <a:extLst>
              <a:ext uri="{FF2B5EF4-FFF2-40B4-BE49-F238E27FC236}">
                <a16:creationId xmlns:a16="http://schemas.microsoft.com/office/drawing/2014/main" id="{25454475-314F-2942-8712-AE2E327CA41C}"/>
              </a:ext>
            </a:extLst>
          </p:cNvPr>
          <p:cNvSpPr txBox="1"/>
          <p:nvPr/>
        </p:nvSpPr>
        <p:spPr>
          <a:xfrm>
            <a:off x="37490400" y="19148729"/>
            <a:ext cx="11658600" cy="304698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p>
        </p:txBody>
      </p:sp>
      <p:sp>
        <p:nvSpPr>
          <p:cNvPr id="52" name="Rectangle 51">
            <a:extLst>
              <a:ext uri="{FF2B5EF4-FFF2-40B4-BE49-F238E27FC236}">
                <a16:creationId xmlns:a16="http://schemas.microsoft.com/office/drawing/2014/main" id="{D852150D-535F-3A43-AF89-936366C04C7A}"/>
              </a:ext>
            </a:extLst>
          </p:cNvPr>
          <p:cNvSpPr/>
          <p:nvPr/>
        </p:nvSpPr>
        <p:spPr>
          <a:xfrm>
            <a:off x="16230600" y="19396527"/>
            <a:ext cx="5719326"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3" name="Rectangle 52">
            <a:extLst>
              <a:ext uri="{FF2B5EF4-FFF2-40B4-BE49-F238E27FC236}">
                <a16:creationId xmlns:a16="http://schemas.microsoft.com/office/drawing/2014/main" id="{1775DE90-23E7-DC4D-8727-25507B67DB65}"/>
              </a:ext>
            </a:extLst>
          </p:cNvPr>
          <p:cNvSpPr/>
          <p:nvPr/>
        </p:nvSpPr>
        <p:spPr>
          <a:xfrm>
            <a:off x="16230600" y="28861416"/>
            <a:ext cx="18745200" cy="77145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4" name="TextBox 53">
            <a:extLst>
              <a:ext uri="{FF2B5EF4-FFF2-40B4-BE49-F238E27FC236}">
                <a16:creationId xmlns:a16="http://schemas.microsoft.com/office/drawing/2014/main" id="{D59F247E-AF8C-884B-A84B-DBCA8DBF7DB5}"/>
              </a:ext>
            </a:extLst>
          </p:cNvPr>
          <p:cNvSpPr txBox="1"/>
          <p:nvPr/>
        </p:nvSpPr>
        <p:spPr>
          <a:xfrm>
            <a:off x="16278606" y="23917729"/>
            <a:ext cx="18745200" cy="452431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et</a:t>
            </a:r>
          </a:p>
        </p:txBody>
      </p:sp>
      <p:sp>
        <p:nvSpPr>
          <p:cNvPr id="55" name="Rectangle 54">
            <a:extLst>
              <a:ext uri="{FF2B5EF4-FFF2-40B4-BE49-F238E27FC236}">
                <a16:creationId xmlns:a16="http://schemas.microsoft.com/office/drawing/2014/main" id="{E73233ED-8FCC-3B4B-8E15-9F502726B63F}"/>
              </a:ext>
            </a:extLst>
          </p:cNvPr>
          <p:cNvSpPr/>
          <p:nvPr/>
        </p:nvSpPr>
        <p:spPr>
          <a:xfrm>
            <a:off x="2057400" y="25321986"/>
            <a:ext cx="116586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6" name="Rectangle 55">
            <a:extLst>
              <a:ext uri="{FF2B5EF4-FFF2-40B4-BE49-F238E27FC236}">
                <a16:creationId xmlns:a16="http://schemas.microsoft.com/office/drawing/2014/main" id="{F04CB770-B2E7-514B-9188-94F1B9B1894B}"/>
              </a:ext>
            </a:extLst>
          </p:cNvPr>
          <p:cNvSpPr/>
          <p:nvPr/>
        </p:nvSpPr>
        <p:spPr>
          <a:xfrm>
            <a:off x="29256474" y="19396527"/>
            <a:ext cx="5719326"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7" name="Rectangle 56">
            <a:extLst>
              <a:ext uri="{FF2B5EF4-FFF2-40B4-BE49-F238E27FC236}">
                <a16:creationId xmlns:a16="http://schemas.microsoft.com/office/drawing/2014/main" id="{2A036B3C-AE47-C640-9D60-D0B73D82A36C}"/>
              </a:ext>
            </a:extLst>
          </p:cNvPr>
          <p:cNvSpPr/>
          <p:nvPr/>
        </p:nvSpPr>
        <p:spPr>
          <a:xfrm>
            <a:off x="22791543" y="19396527"/>
            <a:ext cx="5719326"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8" name="Rectangle 57">
            <a:extLst>
              <a:ext uri="{FF2B5EF4-FFF2-40B4-BE49-F238E27FC236}">
                <a16:creationId xmlns:a16="http://schemas.microsoft.com/office/drawing/2014/main" id="{839AFD30-563F-2E46-891E-843F5C230D63}"/>
              </a:ext>
            </a:extLst>
          </p:cNvPr>
          <p:cNvSpPr/>
          <p:nvPr/>
        </p:nvSpPr>
        <p:spPr>
          <a:xfrm>
            <a:off x="16230600" y="10091058"/>
            <a:ext cx="18745200" cy="86866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9" name="Rectangle 58">
            <a:extLst>
              <a:ext uri="{FF2B5EF4-FFF2-40B4-BE49-F238E27FC236}">
                <a16:creationId xmlns:a16="http://schemas.microsoft.com/office/drawing/2014/main" id="{28896F7C-B399-6642-A404-06C0AD8842D3}"/>
              </a:ext>
            </a:extLst>
          </p:cNvPr>
          <p:cNvSpPr/>
          <p:nvPr/>
        </p:nvSpPr>
        <p:spPr>
          <a:xfrm>
            <a:off x="37490400" y="10091058"/>
            <a:ext cx="11658600" cy="86866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6" name="TextBox 35">
            <a:extLst>
              <a:ext uri="{FF2B5EF4-FFF2-40B4-BE49-F238E27FC236}">
                <a16:creationId xmlns:a16="http://schemas.microsoft.com/office/drawing/2014/main" id="{FB406607-2D76-CA47-9937-7A99E4EDFC1C}"/>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A35905F-3B7C-C043-82CE-11D151175C33}"/>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2" name="Picture 41">
            <a:extLst>
              <a:ext uri="{FF2B5EF4-FFF2-40B4-BE49-F238E27FC236}">
                <a16:creationId xmlns:a16="http://schemas.microsoft.com/office/drawing/2014/main" id="{ABCB1ADA-1F32-CE49-BF5E-22E850F7720C}"/>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50" name="Rectangle 49">
            <a:extLst>
              <a:ext uri="{FF2B5EF4-FFF2-40B4-BE49-F238E27FC236}">
                <a16:creationId xmlns:a16="http://schemas.microsoft.com/office/drawing/2014/main" id="{6794DD83-AB53-F049-A50F-9DA0ACC207AA}"/>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51" name="Oval 50">
            <a:extLst>
              <a:ext uri="{FF2B5EF4-FFF2-40B4-BE49-F238E27FC236}">
                <a16:creationId xmlns:a16="http://schemas.microsoft.com/office/drawing/2014/main" id="{C5D16B4C-DF88-A246-A595-2D08BBA84E67}"/>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49142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F29D47-3408-304F-8373-545A83E585C4}"/>
              </a:ext>
            </a:extLst>
          </p:cNvPr>
          <p:cNvSpPr txBox="1"/>
          <p:nvPr/>
        </p:nvSpPr>
        <p:spPr>
          <a:xfrm>
            <a:off x="2057400" y="4363373"/>
            <a:ext cx="30479999" cy="5139869"/>
          </a:xfrm>
          <a:prstGeom prst="rect">
            <a:avLst/>
          </a:prstGeom>
          <a:noFill/>
        </p:spPr>
        <p:txBody>
          <a:bodyPr wrap="square" rtlCol="0">
            <a:spAutoFit/>
          </a:bodyPr>
          <a:lstStyle/>
          <a:p>
            <a:r>
              <a:rPr lang="en-US" sz="8800" b="1" dirty="0"/>
              <a:t>MAKING CHANGES TO CELLS</a:t>
            </a:r>
          </a:p>
          <a:p>
            <a:r>
              <a:rPr lang="en-US" sz="6000" dirty="0"/>
              <a:t>Most research posters are made up of multiple text boxes with headers, which I’m referring to as ‘cells’. As you add in your own content, the length and number of these cells will probably change. Maintaining the column width as it was designed will preserve the alignment of cells and keep the poster looking polished. </a:t>
            </a:r>
          </a:p>
        </p:txBody>
      </p:sp>
      <p:sp>
        <p:nvSpPr>
          <p:cNvPr id="6" name="TextBox 5">
            <a:extLst>
              <a:ext uri="{FF2B5EF4-FFF2-40B4-BE49-F238E27FC236}">
                <a16:creationId xmlns:a16="http://schemas.microsoft.com/office/drawing/2014/main" id="{EC95E928-53B1-BF45-B8E4-B6820A1C2145}"/>
              </a:ext>
            </a:extLst>
          </p:cNvPr>
          <p:cNvSpPr txBox="1"/>
          <p:nvPr/>
        </p:nvSpPr>
        <p:spPr>
          <a:xfrm>
            <a:off x="2057401" y="10582801"/>
            <a:ext cx="15198902" cy="6555641"/>
          </a:xfrm>
          <a:prstGeom prst="rect">
            <a:avLst/>
          </a:prstGeom>
          <a:noFill/>
        </p:spPr>
        <p:txBody>
          <a:bodyPr wrap="square" rtlCol="0">
            <a:spAutoFit/>
          </a:bodyPr>
          <a:lstStyle/>
          <a:p>
            <a:r>
              <a:rPr lang="en-US" sz="6000" b="1" dirty="0"/>
              <a:t>MAKE GUIDES VISIBLE</a:t>
            </a:r>
          </a:p>
          <a:p>
            <a:r>
              <a:rPr lang="en-US" sz="6000" dirty="0"/>
              <a:t>Guides have been set up in the file to create visible boundaries to align elements as you make changes to the content (these will not show up when printed). If you do not see them upon first opening the file, you can make them visible by going to: View &gt; Guides &gt; Guides</a:t>
            </a:r>
          </a:p>
        </p:txBody>
      </p:sp>
      <p:sp>
        <p:nvSpPr>
          <p:cNvPr id="14" name="TextBox 13">
            <a:extLst>
              <a:ext uri="{FF2B5EF4-FFF2-40B4-BE49-F238E27FC236}">
                <a16:creationId xmlns:a16="http://schemas.microsoft.com/office/drawing/2014/main" id="{76FCCB01-20A8-6347-9D5C-F3FFCF0923B1}"/>
              </a:ext>
            </a:extLst>
          </p:cNvPr>
          <p:cNvSpPr txBox="1"/>
          <p:nvPr/>
        </p:nvSpPr>
        <p:spPr>
          <a:xfrm>
            <a:off x="18754900" y="10582801"/>
            <a:ext cx="18253075" cy="3785652"/>
          </a:xfrm>
          <a:prstGeom prst="rect">
            <a:avLst/>
          </a:prstGeom>
          <a:noFill/>
        </p:spPr>
        <p:txBody>
          <a:bodyPr wrap="square" rtlCol="0">
            <a:spAutoFit/>
          </a:bodyPr>
          <a:lstStyle/>
          <a:p>
            <a:r>
              <a:rPr lang="en-US" sz="6000" b="1" dirty="0"/>
              <a:t>ADJUST CELL TO FIT TEXT LENGTH</a:t>
            </a:r>
          </a:p>
          <a:p>
            <a:r>
              <a:rPr lang="en-US" sz="6000" dirty="0"/>
              <a:t>With guides visible, copy and paste your own text, and adjust the borders or background shape of the cells to fit the new content. </a:t>
            </a:r>
          </a:p>
        </p:txBody>
      </p:sp>
      <p:pic>
        <p:nvPicPr>
          <p:cNvPr id="7" name="Picture 6">
            <a:extLst>
              <a:ext uri="{FF2B5EF4-FFF2-40B4-BE49-F238E27FC236}">
                <a16:creationId xmlns:a16="http://schemas.microsoft.com/office/drawing/2014/main" id="{80537FE5-CD3B-C447-8932-51E6F73C1762}"/>
              </a:ext>
            </a:extLst>
          </p:cNvPr>
          <p:cNvPicPr>
            <a:picLocks noChangeAspect="1"/>
          </p:cNvPicPr>
          <p:nvPr/>
        </p:nvPicPr>
        <p:blipFill>
          <a:blip r:embed="rId2"/>
          <a:stretch>
            <a:fillRect/>
          </a:stretch>
        </p:blipFill>
        <p:spPr>
          <a:xfrm>
            <a:off x="17983200" y="15379870"/>
            <a:ext cx="9531995" cy="21288124"/>
          </a:xfrm>
          <a:prstGeom prst="rect">
            <a:avLst/>
          </a:prstGeom>
        </p:spPr>
      </p:pic>
      <p:pic>
        <p:nvPicPr>
          <p:cNvPr id="11" name="Picture 10">
            <a:extLst>
              <a:ext uri="{FF2B5EF4-FFF2-40B4-BE49-F238E27FC236}">
                <a16:creationId xmlns:a16="http://schemas.microsoft.com/office/drawing/2014/main" id="{C82A1085-4E45-7345-8AAC-F1B7AFDEEC46}"/>
              </a:ext>
            </a:extLst>
          </p:cNvPr>
          <p:cNvPicPr>
            <a:picLocks noChangeAspect="1"/>
          </p:cNvPicPr>
          <p:nvPr/>
        </p:nvPicPr>
        <p:blipFill>
          <a:blip r:embed="rId3"/>
          <a:stretch>
            <a:fillRect/>
          </a:stretch>
        </p:blipFill>
        <p:spPr>
          <a:xfrm>
            <a:off x="28084638" y="15385443"/>
            <a:ext cx="9514864" cy="21282550"/>
          </a:xfrm>
          <a:prstGeom prst="rect">
            <a:avLst/>
          </a:prstGeom>
        </p:spPr>
      </p:pic>
      <p:pic>
        <p:nvPicPr>
          <p:cNvPr id="22" name="Picture 21">
            <a:extLst>
              <a:ext uri="{FF2B5EF4-FFF2-40B4-BE49-F238E27FC236}">
                <a16:creationId xmlns:a16="http://schemas.microsoft.com/office/drawing/2014/main" id="{6D79E308-726D-F645-AEF6-48006256A9E6}"/>
              </a:ext>
            </a:extLst>
          </p:cNvPr>
          <p:cNvPicPr>
            <a:picLocks noChangeAspect="1"/>
          </p:cNvPicPr>
          <p:nvPr/>
        </p:nvPicPr>
        <p:blipFill>
          <a:blip r:embed="rId4"/>
          <a:stretch>
            <a:fillRect/>
          </a:stretch>
        </p:blipFill>
        <p:spPr>
          <a:xfrm>
            <a:off x="38190382" y="15279252"/>
            <a:ext cx="9502679" cy="21288124"/>
          </a:xfrm>
          <a:prstGeom prst="rect">
            <a:avLst/>
          </a:prstGeom>
        </p:spPr>
      </p:pic>
      <p:pic>
        <p:nvPicPr>
          <p:cNvPr id="40" name="Picture 39">
            <a:extLst>
              <a:ext uri="{FF2B5EF4-FFF2-40B4-BE49-F238E27FC236}">
                <a16:creationId xmlns:a16="http://schemas.microsoft.com/office/drawing/2014/main" id="{12577E83-80CF-C940-B3B3-94FC16AFE621}"/>
              </a:ext>
            </a:extLst>
          </p:cNvPr>
          <p:cNvPicPr>
            <a:picLocks noChangeAspect="1"/>
          </p:cNvPicPr>
          <p:nvPr/>
        </p:nvPicPr>
        <p:blipFill>
          <a:blip r:embed="rId5"/>
          <a:stretch>
            <a:fillRect/>
          </a:stretch>
        </p:blipFill>
        <p:spPr>
          <a:xfrm>
            <a:off x="2133600" y="17525999"/>
            <a:ext cx="15122702" cy="12743483"/>
          </a:xfrm>
          <a:prstGeom prst="rect">
            <a:avLst/>
          </a:prstGeom>
        </p:spPr>
      </p:pic>
      <p:sp>
        <p:nvSpPr>
          <p:cNvPr id="41" name="TextBox 40">
            <a:extLst>
              <a:ext uri="{FF2B5EF4-FFF2-40B4-BE49-F238E27FC236}">
                <a16:creationId xmlns:a16="http://schemas.microsoft.com/office/drawing/2014/main" id="{80D846C6-5CF9-FD47-9148-C7A5305D9BD7}"/>
              </a:ext>
            </a:extLst>
          </p:cNvPr>
          <p:cNvSpPr txBox="1"/>
          <p:nvPr/>
        </p:nvSpPr>
        <p:spPr>
          <a:xfrm>
            <a:off x="35280600" y="1828639"/>
            <a:ext cx="14554200" cy="4708981"/>
          </a:xfrm>
          <a:prstGeom prst="rect">
            <a:avLst/>
          </a:prstGeom>
          <a:noFill/>
        </p:spPr>
        <p:txBody>
          <a:bodyPr wrap="square" rtlCol="0">
            <a:spAutoFit/>
          </a:bodyPr>
          <a:lstStyle/>
          <a:p>
            <a:r>
              <a:rPr lang="en-US" sz="6000" b="1" dirty="0"/>
              <a:t>NOTE: </a:t>
            </a:r>
            <a:r>
              <a:rPr lang="en-US" sz="6000" dirty="0"/>
              <a:t>These templates include suggested headers for cells (introduction, research goal, methods, </a:t>
            </a:r>
            <a:r>
              <a:rPr lang="en-US" sz="6000" dirty="0" err="1"/>
              <a:t>etc</a:t>
            </a:r>
            <a:r>
              <a:rPr lang="en-US" sz="6000" dirty="0"/>
              <a:t>), but these are in no way strict guidelines, and can be changed according to what would be appropriate for your content.</a:t>
            </a:r>
          </a:p>
        </p:txBody>
      </p:sp>
      <p:sp>
        <p:nvSpPr>
          <p:cNvPr id="42" name="TextBox 41">
            <a:extLst>
              <a:ext uri="{FF2B5EF4-FFF2-40B4-BE49-F238E27FC236}">
                <a16:creationId xmlns:a16="http://schemas.microsoft.com/office/drawing/2014/main" id="{82EA79DC-55E4-E241-9870-A3C47F331E87}"/>
              </a:ext>
            </a:extLst>
          </p:cNvPr>
          <p:cNvSpPr txBox="1"/>
          <p:nvPr/>
        </p:nvSpPr>
        <p:spPr>
          <a:xfrm>
            <a:off x="18754900" y="14480303"/>
            <a:ext cx="5175695" cy="1015663"/>
          </a:xfrm>
          <a:prstGeom prst="rect">
            <a:avLst/>
          </a:prstGeom>
          <a:noFill/>
        </p:spPr>
        <p:txBody>
          <a:bodyPr wrap="square" rtlCol="0">
            <a:spAutoFit/>
          </a:bodyPr>
          <a:lstStyle/>
          <a:p>
            <a:r>
              <a:rPr lang="en-US" sz="6000" b="1"/>
              <a:t>1</a:t>
            </a:r>
            <a:endParaRPr lang="en-US" sz="6000"/>
          </a:p>
        </p:txBody>
      </p:sp>
      <p:sp>
        <p:nvSpPr>
          <p:cNvPr id="43" name="TextBox 42">
            <a:extLst>
              <a:ext uri="{FF2B5EF4-FFF2-40B4-BE49-F238E27FC236}">
                <a16:creationId xmlns:a16="http://schemas.microsoft.com/office/drawing/2014/main" id="{952CF941-A558-DC47-A9E6-34F448C0E7AE}"/>
              </a:ext>
            </a:extLst>
          </p:cNvPr>
          <p:cNvSpPr txBox="1"/>
          <p:nvPr/>
        </p:nvSpPr>
        <p:spPr>
          <a:xfrm>
            <a:off x="28965700" y="14480303"/>
            <a:ext cx="5175695" cy="1015663"/>
          </a:xfrm>
          <a:prstGeom prst="rect">
            <a:avLst/>
          </a:prstGeom>
          <a:noFill/>
        </p:spPr>
        <p:txBody>
          <a:bodyPr wrap="square" rtlCol="0">
            <a:spAutoFit/>
          </a:bodyPr>
          <a:lstStyle/>
          <a:p>
            <a:r>
              <a:rPr lang="en-US" sz="6000" b="1"/>
              <a:t>2</a:t>
            </a:r>
            <a:endParaRPr lang="en-US" sz="6000"/>
          </a:p>
        </p:txBody>
      </p:sp>
      <p:sp>
        <p:nvSpPr>
          <p:cNvPr id="44" name="TextBox 43">
            <a:extLst>
              <a:ext uri="{FF2B5EF4-FFF2-40B4-BE49-F238E27FC236}">
                <a16:creationId xmlns:a16="http://schemas.microsoft.com/office/drawing/2014/main" id="{C1840876-283E-DB47-AE39-D4C19A6AC3EC}"/>
              </a:ext>
            </a:extLst>
          </p:cNvPr>
          <p:cNvSpPr txBox="1"/>
          <p:nvPr/>
        </p:nvSpPr>
        <p:spPr>
          <a:xfrm>
            <a:off x="39176500" y="14480303"/>
            <a:ext cx="5175695" cy="1015663"/>
          </a:xfrm>
          <a:prstGeom prst="rect">
            <a:avLst/>
          </a:prstGeom>
          <a:noFill/>
        </p:spPr>
        <p:txBody>
          <a:bodyPr wrap="square" rtlCol="0">
            <a:spAutoFit/>
          </a:bodyPr>
          <a:lstStyle/>
          <a:p>
            <a:r>
              <a:rPr lang="en-US" sz="6000" b="1"/>
              <a:t>3</a:t>
            </a:r>
            <a:endParaRPr lang="en-US" sz="6000"/>
          </a:p>
        </p:txBody>
      </p:sp>
      <p:sp>
        <p:nvSpPr>
          <p:cNvPr id="15" name="TextBox 14">
            <a:extLst>
              <a:ext uri="{FF2B5EF4-FFF2-40B4-BE49-F238E27FC236}">
                <a16:creationId xmlns:a16="http://schemas.microsoft.com/office/drawing/2014/main" id="{8A524FC4-7A4F-7146-960F-FBAFCDA370C0}"/>
              </a:ext>
            </a:extLst>
          </p:cNvPr>
          <p:cNvSpPr txBox="1"/>
          <p:nvPr/>
        </p:nvSpPr>
        <p:spPr>
          <a:xfrm>
            <a:off x="2057401" y="31106000"/>
            <a:ext cx="14554200" cy="4708981"/>
          </a:xfrm>
          <a:prstGeom prst="rect">
            <a:avLst/>
          </a:prstGeom>
          <a:noFill/>
        </p:spPr>
        <p:txBody>
          <a:bodyPr wrap="square" rtlCol="0">
            <a:spAutoFit/>
          </a:bodyPr>
          <a:lstStyle/>
          <a:p>
            <a:r>
              <a:rPr lang="en-US" sz="6000" b="1"/>
              <a:t>NOTE</a:t>
            </a:r>
          </a:p>
          <a:p>
            <a:r>
              <a:rPr lang="en-US" sz="6000"/>
              <a:t>These guides might not show up if you are opening this up in an older version of </a:t>
            </a:r>
            <a:r>
              <a:rPr lang="en-US" sz="6000" err="1"/>
              <a:t>powerpoint</a:t>
            </a:r>
            <a:r>
              <a:rPr lang="en-US" sz="6000"/>
              <a:t>, update the software to utilize this feature in the file. </a:t>
            </a:r>
          </a:p>
        </p:txBody>
      </p:sp>
      <p:sp>
        <p:nvSpPr>
          <p:cNvPr id="16" name="TextBox 15">
            <a:extLst>
              <a:ext uri="{FF2B5EF4-FFF2-40B4-BE49-F238E27FC236}">
                <a16:creationId xmlns:a16="http://schemas.microsoft.com/office/drawing/2014/main" id="{113056CC-9586-D246-93DA-1D6CD58BB388}"/>
              </a:ext>
            </a:extLst>
          </p:cNvPr>
          <p:cNvSpPr txBox="1"/>
          <p:nvPr/>
        </p:nvSpPr>
        <p:spPr>
          <a:xfrm>
            <a:off x="1861458" y="1273629"/>
            <a:ext cx="26720800" cy="2215991"/>
          </a:xfrm>
          <a:prstGeom prst="rect">
            <a:avLst/>
          </a:prstGeom>
          <a:noFill/>
        </p:spPr>
        <p:txBody>
          <a:bodyPr wrap="square" rtlCol="0">
            <a:spAutoFit/>
          </a:bodyPr>
          <a:lstStyle/>
          <a:p>
            <a:r>
              <a:rPr lang="en-US" sz="13800" b="1">
                <a:solidFill>
                  <a:srgbClr val="BF5700"/>
                </a:solidFill>
              </a:rPr>
              <a:t>EDITING BASICS</a:t>
            </a:r>
          </a:p>
        </p:txBody>
      </p:sp>
    </p:spTree>
    <p:extLst>
      <p:ext uri="{BB962C8B-B14F-4D97-AF65-F5344CB8AC3E}">
        <p14:creationId xmlns:p14="http://schemas.microsoft.com/office/powerpoint/2010/main" val="1005875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F29D47-3408-304F-8373-545A83E585C4}"/>
              </a:ext>
            </a:extLst>
          </p:cNvPr>
          <p:cNvSpPr txBox="1"/>
          <p:nvPr/>
        </p:nvSpPr>
        <p:spPr>
          <a:xfrm>
            <a:off x="2057400" y="4363373"/>
            <a:ext cx="25095200" cy="1446550"/>
          </a:xfrm>
          <a:prstGeom prst="rect">
            <a:avLst/>
          </a:prstGeom>
          <a:noFill/>
        </p:spPr>
        <p:txBody>
          <a:bodyPr wrap="square" rtlCol="0">
            <a:spAutoFit/>
          </a:bodyPr>
          <a:lstStyle/>
          <a:p>
            <a:r>
              <a:rPr lang="en-US" sz="8800" b="1"/>
              <a:t>INSERTING AND SCALING IMAGES</a:t>
            </a:r>
          </a:p>
        </p:txBody>
      </p:sp>
      <p:sp>
        <p:nvSpPr>
          <p:cNvPr id="17" name="TextBox 16">
            <a:extLst>
              <a:ext uri="{FF2B5EF4-FFF2-40B4-BE49-F238E27FC236}">
                <a16:creationId xmlns:a16="http://schemas.microsoft.com/office/drawing/2014/main" id="{20D7255E-9C4A-044E-86CF-E45938AA7E8C}"/>
              </a:ext>
            </a:extLst>
          </p:cNvPr>
          <p:cNvSpPr txBox="1"/>
          <p:nvPr/>
        </p:nvSpPr>
        <p:spPr>
          <a:xfrm>
            <a:off x="2057400" y="8733088"/>
            <a:ext cx="13208000" cy="4708981"/>
          </a:xfrm>
          <a:prstGeom prst="rect">
            <a:avLst/>
          </a:prstGeom>
          <a:noFill/>
        </p:spPr>
        <p:txBody>
          <a:bodyPr wrap="square" rtlCol="0">
            <a:spAutoFit/>
          </a:bodyPr>
          <a:lstStyle/>
          <a:p>
            <a:r>
              <a:rPr lang="en-US" sz="6000" b="1"/>
              <a:t>INSERTING IMAGES</a:t>
            </a:r>
          </a:p>
          <a:p>
            <a:r>
              <a:rPr lang="en-US" sz="6000"/>
              <a:t>Insert new images by either dragging them onto the page, or going to the “insert” tab, clicking on the picture icon, and choosing ”picture from file”</a:t>
            </a:r>
          </a:p>
        </p:txBody>
      </p:sp>
      <p:sp>
        <p:nvSpPr>
          <p:cNvPr id="15" name="TextBox 14">
            <a:extLst>
              <a:ext uri="{FF2B5EF4-FFF2-40B4-BE49-F238E27FC236}">
                <a16:creationId xmlns:a16="http://schemas.microsoft.com/office/drawing/2014/main" id="{412788E2-69D0-0041-8469-D0FC406E2C5C}"/>
              </a:ext>
            </a:extLst>
          </p:cNvPr>
          <p:cNvSpPr txBox="1"/>
          <p:nvPr/>
        </p:nvSpPr>
        <p:spPr>
          <a:xfrm>
            <a:off x="18669000" y="8728576"/>
            <a:ext cx="26447750" cy="1938992"/>
          </a:xfrm>
          <a:prstGeom prst="rect">
            <a:avLst/>
          </a:prstGeom>
          <a:noFill/>
        </p:spPr>
        <p:txBody>
          <a:bodyPr wrap="square" rtlCol="0">
            <a:spAutoFit/>
          </a:bodyPr>
          <a:lstStyle/>
          <a:p>
            <a:r>
              <a:rPr lang="en-US" sz="6000" b="1"/>
              <a:t>SCALE IMAGES PROPORTIONALLY</a:t>
            </a:r>
          </a:p>
          <a:p>
            <a:r>
              <a:rPr lang="en-US" sz="6000"/>
              <a:t>Make images bigger or smaller by dragging from one of the corner anchor points.</a:t>
            </a:r>
          </a:p>
        </p:txBody>
      </p:sp>
      <p:pic>
        <p:nvPicPr>
          <p:cNvPr id="29" name="Picture 28">
            <a:extLst>
              <a:ext uri="{FF2B5EF4-FFF2-40B4-BE49-F238E27FC236}">
                <a16:creationId xmlns:a16="http://schemas.microsoft.com/office/drawing/2014/main" id="{EC0253A3-093E-FC49-8C74-F16D4C2656D1}"/>
              </a:ext>
            </a:extLst>
          </p:cNvPr>
          <p:cNvPicPr>
            <a:picLocks noChangeAspect="1"/>
          </p:cNvPicPr>
          <p:nvPr/>
        </p:nvPicPr>
        <p:blipFill>
          <a:blip r:embed="rId2"/>
          <a:stretch>
            <a:fillRect/>
          </a:stretch>
        </p:blipFill>
        <p:spPr>
          <a:xfrm>
            <a:off x="18257421" y="10689940"/>
            <a:ext cx="13887118" cy="3620013"/>
          </a:xfrm>
          <a:prstGeom prst="rect">
            <a:avLst/>
          </a:prstGeom>
        </p:spPr>
      </p:pic>
      <p:pic>
        <p:nvPicPr>
          <p:cNvPr id="31" name="Picture 30">
            <a:extLst>
              <a:ext uri="{FF2B5EF4-FFF2-40B4-BE49-F238E27FC236}">
                <a16:creationId xmlns:a16="http://schemas.microsoft.com/office/drawing/2014/main" id="{E9BDFD7D-709B-E54D-91EC-EE2DBDFC64E6}"/>
              </a:ext>
            </a:extLst>
          </p:cNvPr>
          <p:cNvPicPr>
            <a:picLocks noChangeAspect="1"/>
          </p:cNvPicPr>
          <p:nvPr/>
        </p:nvPicPr>
        <p:blipFill>
          <a:blip r:embed="rId3"/>
          <a:stretch>
            <a:fillRect/>
          </a:stretch>
        </p:blipFill>
        <p:spPr>
          <a:xfrm>
            <a:off x="18151514" y="14082767"/>
            <a:ext cx="20596624" cy="4805878"/>
          </a:xfrm>
          <a:prstGeom prst="rect">
            <a:avLst/>
          </a:prstGeom>
        </p:spPr>
      </p:pic>
      <p:cxnSp>
        <p:nvCxnSpPr>
          <p:cNvPr id="33" name="Straight Arrow Connector 32">
            <a:extLst>
              <a:ext uri="{FF2B5EF4-FFF2-40B4-BE49-F238E27FC236}">
                <a16:creationId xmlns:a16="http://schemas.microsoft.com/office/drawing/2014/main" id="{8D75F379-E14E-5341-AB3B-421B4E3B3539}"/>
              </a:ext>
            </a:extLst>
          </p:cNvPr>
          <p:cNvCxnSpPr/>
          <p:nvPr/>
        </p:nvCxnSpPr>
        <p:spPr>
          <a:xfrm flipH="1">
            <a:off x="31550780" y="10774311"/>
            <a:ext cx="1066800" cy="1203876"/>
          </a:xfrm>
          <a:prstGeom prst="straightConnector1">
            <a:avLst/>
          </a:prstGeom>
          <a:ln w="2540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7A0F50E-F834-0343-A9A8-E6337035ADC2}"/>
              </a:ext>
            </a:extLst>
          </p:cNvPr>
          <p:cNvCxnSpPr/>
          <p:nvPr/>
        </p:nvCxnSpPr>
        <p:spPr>
          <a:xfrm flipH="1">
            <a:off x="38027157" y="14309953"/>
            <a:ext cx="1066800" cy="1203876"/>
          </a:xfrm>
          <a:prstGeom prst="straightConnector1">
            <a:avLst/>
          </a:prstGeom>
          <a:ln w="2540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3401C13-F147-9A4B-B1AB-D428FC46E7AE}"/>
              </a:ext>
            </a:extLst>
          </p:cNvPr>
          <p:cNvPicPr>
            <a:picLocks noChangeAspect="1"/>
          </p:cNvPicPr>
          <p:nvPr/>
        </p:nvPicPr>
        <p:blipFill>
          <a:blip r:embed="rId4"/>
          <a:stretch>
            <a:fillRect/>
          </a:stretch>
        </p:blipFill>
        <p:spPr>
          <a:xfrm>
            <a:off x="2057400" y="14082767"/>
            <a:ext cx="13868400" cy="10925396"/>
          </a:xfrm>
          <a:prstGeom prst="rect">
            <a:avLst/>
          </a:prstGeom>
        </p:spPr>
      </p:pic>
      <p:pic>
        <p:nvPicPr>
          <p:cNvPr id="9" name="Picture 8">
            <a:extLst>
              <a:ext uri="{FF2B5EF4-FFF2-40B4-BE49-F238E27FC236}">
                <a16:creationId xmlns:a16="http://schemas.microsoft.com/office/drawing/2014/main" id="{A4D870A2-956B-7844-B562-EA21C9BB2F70}"/>
              </a:ext>
            </a:extLst>
          </p:cNvPr>
          <p:cNvPicPr>
            <a:picLocks noChangeAspect="1"/>
          </p:cNvPicPr>
          <p:nvPr/>
        </p:nvPicPr>
        <p:blipFill>
          <a:blip r:embed="rId5"/>
          <a:stretch>
            <a:fillRect/>
          </a:stretch>
        </p:blipFill>
        <p:spPr>
          <a:xfrm>
            <a:off x="21318919" y="23108457"/>
            <a:ext cx="17775038" cy="3549418"/>
          </a:xfrm>
          <a:prstGeom prst="rect">
            <a:avLst/>
          </a:prstGeom>
        </p:spPr>
      </p:pic>
      <p:pic>
        <p:nvPicPr>
          <p:cNvPr id="12" name="Picture 11">
            <a:extLst>
              <a:ext uri="{FF2B5EF4-FFF2-40B4-BE49-F238E27FC236}">
                <a16:creationId xmlns:a16="http://schemas.microsoft.com/office/drawing/2014/main" id="{D6D1F36B-9E2B-3E46-AAF0-3419BCC7FC2E}"/>
              </a:ext>
            </a:extLst>
          </p:cNvPr>
          <p:cNvPicPr>
            <a:picLocks noChangeAspect="1"/>
          </p:cNvPicPr>
          <p:nvPr/>
        </p:nvPicPr>
        <p:blipFill>
          <a:blip r:embed="rId6"/>
          <a:stretch>
            <a:fillRect/>
          </a:stretch>
        </p:blipFill>
        <p:spPr>
          <a:xfrm>
            <a:off x="30407158" y="26769305"/>
            <a:ext cx="15119963" cy="4108382"/>
          </a:xfrm>
          <a:prstGeom prst="rect">
            <a:avLst/>
          </a:prstGeom>
        </p:spPr>
      </p:pic>
      <p:sp>
        <p:nvSpPr>
          <p:cNvPr id="24" name="TextBox 23">
            <a:extLst>
              <a:ext uri="{FF2B5EF4-FFF2-40B4-BE49-F238E27FC236}">
                <a16:creationId xmlns:a16="http://schemas.microsoft.com/office/drawing/2014/main" id="{8BDF9C80-1496-5C47-A028-FA4F3362873F}"/>
              </a:ext>
            </a:extLst>
          </p:cNvPr>
          <p:cNvSpPr txBox="1"/>
          <p:nvPr/>
        </p:nvSpPr>
        <p:spPr>
          <a:xfrm>
            <a:off x="18669000" y="19976900"/>
            <a:ext cx="29260800" cy="2883093"/>
          </a:xfrm>
          <a:prstGeom prst="rect">
            <a:avLst/>
          </a:prstGeom>
          <a:noFill/>
        </p:spPr>
        <p:txBody>
          <a:bodyPr wrap="square" rtlCol="0">
            <a:spAutoFit/>
          </a:bodyPr>
          <a:lstStyle/>
          <a:p>
            <a:r>
              <a:rPr lang="en-US" sz="6000"/>
              <a:t>Do NOT scale any images by using anchor points directly horizontal or vertical, which gives the image the appearance of being stretched, as this would result in a significant misrepresentation of a logo or inaccurate depiction of data/charts. </a:t>
            </a:r>
          </a:p>
        </p:txBody>
      </p:sp>
      <p:cxnSp>
        <p:nvCxnSpPr>
          <p:cNvPr id="26" name="Straight Arrow Connector 25">
            <a:extLst>
              <a:ext uri="{FF2B5EF4-FFF2-40B4-BE49-F238E27FC236}">
                <a16:creationId xmlns:a16="http://schemas.microsoft.com/office/drawing/2014/main" id="{ECE36E84-E04E-9144-B799-FE5DB0B1E868}"/>
              </a:ext>
            </a:extLst>
          </p:cNvPr>
          <p:cNvCxnSpPr>
            <a:cxnSpLocks/>
          </p:cNvCxnSpPr>
          <p:nvPr/>
        </p:nvCxnSpPr>
        <p:spPr>
          <a:xfrm>
            <a:off x="20564546" y="25171736"/>
            <a:ext cx="1195331" cy="0"/>
          </a:xfrm>
          <a:prstGeom prst="straightConnector1">
            <a:avLst/>
          </a:prstGeom>
          <a:ln w="254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814BB6-8CD8-7445-8E14-64636360D6EB}"/>
              </a:ext>
            </a:extLst>
          </p:cNvPr>
          <p:cNvCxnSpPr>
            <a:cxnSpLocks/>
          </p:cNvCxnSpPr>
          <p:nvPr/>
        </p:nvCxnSpPr>
        <p:spPr>
          <a:xfrm flipV="1">
            <a:off x="38068740" y="30128555"/>
            <a:ext cx="0" cy="1396664"/>
          </a:xfrm>
          <a:prstGeom prst="straightConnector1">
            <a:avLst/>
          </a:prstGeom>
          <a:ln w="254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740245B-01D8-1146-BAC3-8A4C990EAD90}"/>
              </a:ext>
            </a:extLst>
          </p:cNvPr>
          <p:cNvSpPr txBox="1"/>
          <p:nvPr/>
        </p:nvSpPr>
        <p:spPr>
          <a:xfrm>
            <a:off x="1861458" y="1273629"/>
            <a:ext cx="26720800" cy="2215991"/>
          </a:xfrm>
          <a:prstGeom prst="rect">
            <a:avLst/>
          </a:prstGeom>
          <a:noFill/>
        </p:spPr>
        <p:txBody>
          <a:bodyPr wrap="square" rtlCol="0">
            <a:spAutoFit/>
          </a:bodyPr>
          <a:lstStyle/>
          <a:p>
            <a:r>
              <a:rPr lang="en-US" sz="13800" b="1">
                <a:solidFill>
                  <a:srgbClr val="BF5700"/>
                </a:solidFill>
              </a:rPr>
              <a:t>EDITING BASICS</a:t>
            </a:r>
          </a:p>
        </p:txBody>
      </p:sp>
    </p:spTree>
    <p:extLst>
      <p:ext uri="{BB962C8B-B14F-4D97-AF65-F5344CB8AC3E}">
        <p14:creationId xmlns:p14="http://schemas.microsoft.com/office/powerpoint/2010/main" val="3394388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DF9C80-1496-5C47-A028-FA4F3362873F}"/>
              </a:ext>
            </a:extLst>
          </p:cNvPr>
          <p:cNvSpPr txBox="1"/>
          <p:nvPr/>
        </p:nvSpPr>
        <p:spPr>
          <a:xfrm>
            <a:off x="2057400" y="19974532"/>
            <a:ext cx="31165800" cy="6555641"/>
          </a:xfrm>
          <a:prstGeom prst="rect">
            <a:avLst/>
          </a:prstGeom>
          <a:noFill/>
        </p:spPr>
        <p:txBody>
          <a:bodyPr wrap="square" rtlCol="0">
            <a:spAutoFit/>
          </a:bodyPr>
          <a:lstStyle/>
          <a:p>
            <a:r>
              <a:rPr lang="en-US" sz="6000" b="1" dirty="0">
                <a:solidFill>
                  <a:srgbClr val="C00000"/>
                </a:solidFill>
              </a:rPr>
              <a:t>DO NOT </a:t>
            </a:r>
            <a:r>
              <a:rPr lang="en-US" sz="6000" b="1" dirty="0"/>
              <a:t>USE REDUNDANT LOGOS</a:t>
            </a:r>
          </a:p>
          <a:p>
            <a:r>
              <a:rPr lang="en-US" sz="6000" dirty="0"/>
              <a:t>Consider the number of logos you are using and remove those that are repetitive. For example, you do not need the UT logo </a:t>
            </a:r>
            <a:r>
              <a:rPr lang="en-US" sz="6000" i="1" dirty="0"/>
              <a:t>and</a:t>
            </a:r>
            <a:r>
              <a:rPr lang="en-US" sz="6000" dirty="0"/>
              <a:t> the College of Natural Sciences logo </a:t>
            </a:r>
            <a:r>
              <a:rPr lang="en-US" sz="6000" i="1" dirty="0"/>
              <a:t>and</a:t>
            </a:r>
            <a:r>
              <a:rPr lang="en-US" sz="6000" dirty="0"/>
              <a:t> the FRI logo, because the official FRI logo includes three lines of text that read “The University of Texas at Austin, Freshman Research Initiative, College of Natural Sciences”. If you are just representing CNS and want to use the CNS logo, you do not need to represent the university separately (with the UT logo, UT seal, longhorn icon, </a:t>
            </a:r>
            <a:r>
              <a:rPr lang="en-US" sz="6000" dirty="0" err="1"/>
              <a:t>etc</a:t>
            </a:r>
            <a:r>
              <a:rPr lang="en-US" sz="6000" dirty="0"/>
              <a:t>) because “The University of Texas at Austin” is also in the CNS logo. </a:t>
            </a:r>
          </a:p>
        </p:txBody>
      </p:sp>
      <p:sp>
        <p:nvSpPr>
          <p:cNvPr id="15" name="TextBox 14">
            <a:extLst>
              <a:ext uri="{FF2B5EF4-FFF2-40B4-BE49-F238E27FC236}">
                <a16:creationId xmlns:a16="http://schemas.microsoft.com/office/drawing/2014/main" id="{412788E2-69D0-0041-8469-D0FC406E2C5C}"/>
              </a:ext>
            </a:extLst>
          </p:cNvPr>
          <p:cNvSpPr txBox="1"/>
          <p:nvPr/>
        </p:nvSpPr>
        <p:spPr>
          <a:xfrm>
            <a:off x="2057400" y="3830996"/>
            <a:ext cx="30480000" cy="3785652"/>
          </a:xfrm>
          <a:prstGeom prst="rect">
            <a:avLst/>
          </a:prstGeom>
          <a:noFill/>
        </p:spPr>
        <p:txBody>
          <a:bodyPr wrap="square" rtlCol="0">
            <a:spAutoFit/>
          </a:bodyPr>
          <a:lstStyle/>
          <a:p>
            <a:r>
              <a:rPr lang="en-US" sz="6000" b="1">
                <a:solidFill>
                  <a:srgbClr val="C00000"/>
                </a:solidFill>
              </a:rPr>
              <a:t>DO NOT </a:t>
            </a:r>
            <a:r>
              <a:rPr lang="en-US" sz="6000" b="1"/>
              <a:t>USE OUTDATED LOGOS</a:t>
            </a:r>
          </a:p>
          <a:p>
            <a:r>
              <a:rPr lang="en-US" sz="6000"/>
              <a:t>Check to make sure you are not using an outdated version of that group’s logo (for example, the CNS official logo is now the version that incorporates the university shield, and the nautilus version of the logo should be retired for all uses). </a:t>
            </a:r>
          </a:p>
        </p:txBody>
      </p:sp>
      <p:sp>
        <p:nvSpPr>
          <p:cNvPr id="8" name="TextBox 7">
            <a:extLst>
              <a:ext uri="{FF2B5EF4-FFF2-40B4-BE49-F238E27FC236}">
                <a16:creationId xmlns:a16="http://schemas.microsoft.com/office/drawing/2014/main" id="{A93E2CFF-59C7-1245-B2AE-D5597191A327}"/>
              </a:ext>
            </a:extLst>
          </p:cNvPr>
          <p:cNvSpPr txBox="1"/>
          <p:nvPr/>
        </p:nvSpPr>
        <p:spPr>
          <a:xfrm>
            <a:off x="1861458" y="1273629"/>
            <a:ext cx="26720800" cy="2215991"/>
          </a:xfrm>
          <a:prstGeom prst="rect">
            <a:avLst/>
          </a:prstGeom>
          <a:noFill/>
        </p:spPr>
        <p:txBody>
          <a:bodyPr wrap="square" rtlCol="0">
            <a:spAutoFit/>
          </a:bodyPr>
          <a:lstStyle/>
          <a:p>
            <a:r>
              <a:rPr lang="en-US" sz="13800" b="1">
                <a:solidFill>
                  <a:srgbClr val="BF5700"/>
                </a:solidFill>
              </a:rPr>
              <a:t>LOGOS</a:t>
            </a:r>
          </a:p>
        </p:txBody>
      </p:sp>
      <p:pic>
        <p:nvPicPr>
          <p:cNvPr id="3" name="Picture 2">
            <a:extLst>
              <a:ext uri="{FF2B5EF4-FFF2-40B4-BE49-F238E27FC236}">
                <a16:creationId xmlns:a16="http://schemas.microsoft.com/office/drawing/2014/main" id="{FFC7AB1B-9A1F-EC45-BA00-06DCB71CF218}"/>
              </a:ext>
            </a:extLst>
          </p:cNvPr>
          <p:cNvPicPr>
            <a:picLocks noChangeAspect="1"/>
          </p:cNvPicPr>
          <p:nvPr/>
        </p:nvPicPr>
        <p:blipFill>
          <a:blip r:embed="rId2"/>
          <a:stretch>
            <a:fillRect/>
          </a:stretch>
        </p:blipFill>
        <p:spPr>
          <a:xfrm>
            <a:off x="2057400" y="7958024"/>
            <a:ext cx="28486125" cy="11703050"/>
          </a:xfrm>
          <a:prstGeom prst="rect">
            <a:avLst/>
          </a:prstGeom>
        </p:spPr>
      </p:pic>
      <p:pic>
        <p:nvPicPr>
          <p:cNvPr id="6" name="Picture 5">
            <a:extLst>
              <a:ext uri="{FF2B5EF4-FFF2-40B4-BE49-F238E27FC236}">
                <a16:creationId xmlns:a16="http://schemas.microsoft.com/office/drawing/2014/main" id="{758B768C-D684-C643-BC2E-45F5EB1848C5}"/>
              </a:ext>
            </a:extLst>
          </p:cNvPr>
          <p:cNvPicPr>
            <a:picLocks noChangeAspect="1"/>
          </p:cNvPicPr>
          <p:nvPr/>
        </p:nvPicPr>
        <p:blipFill>
          <a:blip r:embed="rId3"/>
          <a:stretch>
            <a:fillRect/>
          </a:stretch>
        </p:blipFill>
        <p:spPr>
          <a:xfrm>
            <a:off x="2057400" y="26843631"/>
            <a:ext cx="30978363" cy="9732369"/>
          </a:xfrm>
          <a:prstGeom prst="rect">
            <a:avLst/>
          </a:prstGeom>
        </p:spPr>
      </p:pic>
      <p:sp>
        <p:nvSpPr>
          <p:cNvPr id="12" name="TextBox 11">
            <a:extLst>
              <a:ext uri="{FF2B5EF4-FFF2-40B4-BE49-F238E27FC236}">
                <a16:creationId xmlns:a16="http://schemas.microsoft.com/office/drawing/2014/main" id="{C0F7D508-CA15-9E40-A8B7-93D2E53B1DA1}"/>
              </a:ext>
            </a:extLst>
          </p:cNvPr>
          <p:cNvSpPr txBox="1"/>
          <p:nvPr/>
        </p:nvSpPr>
        <p:spPr>
          <a:xfrm>
            <a:off x="35280600" y="3945790"/>
            <a:ext cx="14554200" cy="14865608"/>
          </a:xfrm>
          <a:prstGeom prst="rect">
            <a:avLst/>
          </a:prstGeom>
          <a:noFill/>
        </p:spPr>
        <p:txBody>
          <a:bodyPr wrap="square" rtlCol="0">
            <a:spAutoFit/>
          </a:bodyPr>
          <a:lstStyle/>
          <a:p>
            <a:r>
              <a:rPr lang="en-US" sz="6000" b="1"/>
              <a:t>FOR CURRENT LOGO DOWNLOADS</a:t>
            </a:r>
          </a:p>
          <a:p>
            <a:r>
              <a:rPr lang="en-US" sz="6000"/>
              <a:t>If you do not have the current logos for the College of Natural Sciences, its departments, or its research centers/institutes, those files can be downloaded here:</a:t>
            </a:r>
          </a:p>
          <a:p>
            <a:r>
              <a:rPr lang="en-US" sz="6000">
                <a:hlinkClick r:id="rId4"/>
              </a:rPr>
              <a:t>https://cns.utexas.edu/communications/style-guide/downloads</a:t>
            </a:r>
            <a:endParaRPr lang="en-US" sz="6000"/>
          </a:p>
          <a:p>
            <a:r>
              <a:rPr lang="en-US" sz="6000"/>
              <a:t>University-level logos can be downloaded here:</a:t>
            </a:r>
          </a:p>
          <a:p>
            <a:r>
              <a:rPr lang="en-US" sz="6000">
                <a:hlinkClick r:id="rId5"/>
              </a:rPr>
              <a:t>https://brand.utexas.edu/identity/logos/</a:t>
            </a:r>
            <a:endParaRPr lang="en-US" sz="6000"/>
          </a:p>
          <a:p>
            <a:r>
              <a:rPr lang="en-US" sz="6000"/>
              <a:t>For more information about proper use versus misuse of CNS logos, visit:</a:t>
            </a:r>
          </a:p>
          <a:p>
            <a:r>
              <a:rPr lang="en-US" sz="6000">
                <a:hlinkClick r:id="rId6"/>
              </a:rPr>
              <a:t>https://cns.utexas.edu/communications/style-guide/logos-fonts-colors</a:t>
            </a:r>
            <a:endParaRPr lang="en-US" sz="6000"/>
          </a:p>
          <a:p>
            <a:r>
              <a:rPr lang="en-US" sz="6000" b="1" i="1"/>
              <a:t>MOST OF THESE LOGOS ARE ALREADY INCLUDED ON PAGE 6. </a:t>
            </a:r>
          </a:p>
        </p:txBody>
      </p:sp>
      <p:sp>
        <p:nvSpPr>
          <p:cNvPr id="9" name="TextBox 8">
            <a:extLst>
              <a:ext uri="{FF2B5EF4-FFF2-40B4-BE49-F238E27FC236}">
                <a16:creationId xmlns:a16="http://schemas.microsoft.com/office/drawing/2014/main" id="{AEF20BCE-42D8-6C44-A751-FC8BD208A8C8}"/>
              </a:ext>
            </a:extLst>
          </p:cNvPr>
          <p:cNvSpPr txBox="1"/>
          <p:nvPr/>
        </p:nvSpPr>
        <p:spPr>
          <a:xfrm>
            <a:off x="35280600" y="20661995"/>
            <a:ext cx="14554200" cy="7478970"/>
          </a:xfrm>
          <a:prstGeom prst="rect">
            <a:avLst/>
          </a:prstGeom>
          <a:noFill/>
        </p:spPr>
        <p:txBody>
          <a:bodyPr wrap="square" rtlCol="0">
            <a:spAutoFit/>
          </a:bodyPr>
          <a:lstStyle/>
          <a:p>
            <a:r>
              <a:rPr lang="en-US" sz="6000" b="1"/>
              <a:t>INCLUDING OTHER LOGOS</a:t>
            </a:r>
          </a:p>
          <a:p>
            <a:r>
              <a:rPr lang="en-US" sz="6000"/>
              <a:t>If you need to include other logos, acknowledging funding support or partnership with other institutions, there are placeholders for such logos in the top right corner. Delete these gray shapes and position your logo files here. </a:t>
            </a:r>
            <a:r>
              <a:rPr lang="en-US" sz="6000" b="1" i="1"/>
              <a:t>COMMONLY USED FUNDING LOGOS ARE ALREADY INCLUDED ON PAGE 7. </a:t>
            </a:r>
          </a:p>
        </p:txBody>
      </p:sp>
      <p:pic>
        <p:nvPicPr>
          <p:cNvPr id="4" name="Picture 3">
            <a:extLst>
              <a:ext uri="{FF2B5EF4-FFF2-40B4-BE49-F238E27FC236}">
                <a16:creationId xmlns:a16="http://schemas.microsoft.com/office/drawing/2014/main" id="{2532813F-A454-CE42-AB7C-F5163A925079}"/>
              </a:ext>
            </a:extLst>
          </p:cNvPr>
          <p:cNvPicPr>
            <a:picLocks noChangeAspect="1"/>
          </p:cNvPicPr>
          <p:nvPr/>
        </p:nvPicPr>
        <p:blipFill>
          <a:blip r:embed="rId7"/>
          <a:stretch>
            <a:fillRect/>
          </a:stretch>
        </p:blipFill>
        <p:spPr>
          <a:xfrm>
            <a:off x="35331400" y="28140965"/>
            <a:ext cx="14605000" cy="9089392"/>
          </a:xfrm>
          <a:prstGeom prst="rect">
            <a:avLst/>
          </a:prstGeom>
        </p:spPr>
      </p:pic>
    </p:spTree>
    <p:extLst>
      <p:ext uri="{BB962C8B-B14F-4D97-AF65-F5344CB8AC3E}">
        <p14:creationId xmlns:p14="http://schemas.microsoft.com/office/powerpoint/2010/main" val="2328695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2788E2-69D0-0041-8469-D0FC406E2C5C}"/>
              </a:ext>
            </a:extLst>
          </p:cNvPr>
          <p:cNvSpPr txBox="1"/>
          <p:nvPr/>
        </p:nvSpPr>
        <p:spPr>
          <a:xfrm>
            <a:off x="2057400" y="3830996"/>
            <a:ext cx="31969696" cy="5632311"/>
          </a:xfrm>
          <a:prstGeom prst="rect">
            <a:avLst/>
          </a:prstGeom>
          <a:noFill/>
        </p:spPr>
        <p:txBody>
          <a:bodyPr wrap="square" rtlCol="0">
            <a:spAutoFit/>
          </a:bodyPr>
          <a:lstStyle/>
          <a:p>
            <a:r>
              <a:rPr lang="en-US" sz="6000" b="1"/>
              <a:t>OFFICIAL UT-BRANDED LOGOS</a:t>
            </a:r>
          </a:p>
          <a:p>
            <a:r>
              <a:rPr lang="en-US" sz="6000"/>
              <a:t>Hunting down the right logo file can be difficult, so included in these pages are some commonly used logos that you can copy and paste onto your poster page. These are all of the CNS logos you might need, and remember most of the time you only need ONE of these logos on a poster. There are a few instances of two logos being necessary, if you need to represent both FRI </a:t>
            </a:r>
            <a:r>
              <a:rPr lang="en-US" sz="6000" i="1"/>
              <a:t>and</a:t>
            </a:r>
            <a:r>
              <a:rPr lang="en-US" sz="6000"/>
              <a:t> a department for example. See instructions on page 5 for further clarification of what to use when.  </a:t>
            </a:r>
          </a:p>
        </p:txBody>
      </p:sp>
      <p:sp>
        <p:nvSpPr>
          <p:cNvPr id="8" name="TextBox 7">
            <a:extLst>
              <a:ext uri="{FF2B5EF4-FFF2-40B4-BE49-F238E27FC236}">
                <a16:creationId xmlns:a16="http://schemas.microsoft.com/office/drawing/2014/main" id="{A93E2CFF-59C7-1245-B2AE-D5597191A327}"/>
              </a:ext>
            </a:extLst>
          </p:cNvPr>
          <p:cNvSpPr txBox="1"/>
          <p:nvPr/>
        </p:nvSpPr>
        <p:spPr>
          <a:xfrm>
            <a:off x="1861458" y="1273629"/>
            <a:ext cx="26720800" cy="2215991"/>
          </a:xfrm>
          <a:prstGeom prst="rect">
            <a:avLst/>
          </a:prstGeom>
          <a:noFill/>
        </p:spPr>
        <p:txBody>
          <a:bodyPr wrap="square" rtlCol="0">
            <a:spAutoFit/>
          </a:bodyPr>
          <a:lstStyle/>
          <a:p>
            <a:r>
              <a:rPr lang="en-US" sz="13800" b="1">
                <a:solidFill>
                  <a:srgbClr val="BF5700"/>
                </a:solidFill>
              </a:rPr>
              <a:t>LOGOS</a:t>
            </a:r>
          </a:p>
        </p:txBody>
      </p:sp>
      <p:pic>
        <p:nvPicPr>
          <p:cNvPr id="3" name="Picture 2">
            <a:extLst>
              <a:ext uri="{FF2B5EF4-FFF2-40B4-BE49-F238E27FC236}">
                <a16:creationId xmlns:a16="http://schemas.microsoft.com/office/drawing/2014/main" id="{81C3F405-6D81-784A-93D8-E7E33DCB59C4}"/>
              </a:ext>
            </a:extLst>
          </p:cNvPr>
          <p:cNvPicPr>
            <a:picLocks noChangeAspect="1"/>
          </p:cNvPicPr>
          <p:nvPr/>
        </p:nvPicPr>
        <p:blipFill>
          <a:blip r:embed="rId2"/>
          <a:stretch>
            <a:fillRect/>
          </a:stretch>
        </p:blipFill>
        <p:spPr>
          <a:xfrm>
            <a:off x="2057400" y="10542513"/>
            <a:ext cx="13893800" cy="1857092"/>
          </a:xfrm>
          <a:prstGeom prst="rect">
            <a:avLst/>
          </a:prstGeom>
        </p:spPr>
      </p:pic>
      <p:pic>
        <p:nvPicPr>
          <p:cNvPr id="6" name="Picture 5">
            <a:extLst>
              <a:ext uri="{FF2B5EF4-FFF2-40B4-BE49-F238E27FC236}">
                <a16:creationId xmlns:a16="http://schemas.microsoft.com/office/drawing/2014/main" id="{879FA2F7-BC3E-EF4B-A6B2-94D8F3265E4C}"/>
              </a:ext>
            </a:extLst>
          </p:cNvPr>
          <p:cNvPicPr>
            <a:picLocks noChangeAspect="1"/>
          </p:cNvPicPr>
          <p:nvPr/>
        </p:nvPicPr>
        <p:blipFill>
          <a:blip r:embed="rId3"/>
          <a:stretch>
            <a:fillRect/>
          </a:stretch>
        </p:blipFill>
        <p:spPr>
          <a:xfrm>
            <a:off x="18615502" y="20252406"/>
            <a:ext cx="17536091" cy="3608388"/>
          </a:xfrm>
          <a:prstGeom prst="rect">
            <a:avLst/>
          </a:prstGeom>
        </p:spPr>
      </p:pic>
      <p:pic>
        <p:nvPicPr>
          <p:cNvPr id="9" name="Picture 8">
            <a:extLst>
              <a:ext uri="{FF2B5EF4-FFF2-40B4-BE49-F238E27FC236}">
                <a16:creationId xmlns:a16="http://schemas.microsoft.com/office/drawing/2014/main" id="{2F3C5C64-4B1D-D64F-91B4-906A6801A9E3}"/>
              </a:ext>
            </a:extLst>
          </p:cNvPr>
          <p:cNvPicPr>
            <a:picLocks noChangeAspect="1"/>
          </p:cNvPicPr>
          <p:nvPr/>
        </p:nvPicPr>
        <p:blipFill>
          <a:blip r:embed="rId4"/>
          <a:stretch>
            <a:fillRect/>
          </a:stretch>
        </p:blipFill>
        <p:spPr>
          <a:xfrm>
            <a:off x="18725072" y="24386274"/>
            <a:ext cx="13084622" cy="2529244"/>
          </a:xfrm>
          <a:prstGeom prst="rect">
            <a:avLst/>
          </a:prstGeom>
        </p:spPr>
      </p:pic>
      <p:pic>
        <p:nvPicPr>
          <p:cNvPr id="21" name="Picture 20">
            <a:extLst>
              <a:ext uri="{FF2B5EF4-FFF2-40B4-BE49-F238E27FC236}">
                <a16:creationId xmlns:a16="http://schemas.microsoft.com/office/drawing/2014/main" id="{4A0198AE-E581-DB4F-869C-F8DCC3108D1C}"/>
              </a:ext>
            </a:extLst>
          </p:cNvPr>
          <p:cNvPicPr>
            <a:picLocks noChangeAspect="1"/>
          </p:cNvPicPr>
          <p:nvPr/>
        </p:nvPicPr>
        <p:blipFill>
          <a:blip r:embed="rId5"/>
          <a:stretch>
            <a:fillRect/>
          </a:stretch>
        </p:blipFill>
        <p:spPr>
          <a:xfrm>
            <a:off x="18725072" y="10542513"/>
            <a:ext cx="13354408" cy="2529244"/>
          </a:xfrm>
          <a:prstGeom prst="rect">
            <a:avLst/>
          </a:prstGeom>
        </p:spPr>
      </p:pic>
      <p:pic>
        <p:nvPicPr>
          <p:cNvPr id="24" name="Picture 23">
            <a:extLst>
              <a:ext uri="{FF2B5EF4-FFF2-40B4-BE49-F238E27FC236}">
                <a16:creationId xmlns:a16="http://schemas.microsoft.com/office/drawing/2014/main" id="{020C1CCE-59B1-0541-A731-19CD9CBB5268}"/>
              </a:ext>
            </a:extLst>
          </p:cNvPr>
          <p:cNvPicPr>
            <a:picLocks noChangeAspect="1"/>
          </p:cNvPicPr>
          <p:nvPr/>
        </p:nvPicPr>
        <p:blipFill>
          <a:blip r:embed="rId6"/>
          <a:stretch>
            <a:fillRect/>
          </a:stretch>
        </p:blipFill>
        <p:spPr>
          <a:xfrm>
            <a:off x="2176195" y="26290304"/>
            <a:ext cx="15006848" cy="2529244"/>
          </a:xfrm>
          <a:prstGeom prst="rect">
            <a:avLst/>
          </a:prstGeom>
        </p:spPr>
      </p:pic>
      <p:pic>
        <p:nvPicPr>
          <p:cNvPr id="28" name="Picture 27">
            <a:extLst>
              <a:ext uri="{FF2B5EF4-FFF2-40B4-BE49-F238E27FC236}">
                <a16:creationId xmlns:a16="http://schemas.microsoft.com/office/drawing/2014/main" id="{25F04DB4-97AE-FB41-8307-1D2D61708217}"/>
              </a:ext>
            </a:extLst>
          </p:cNvPr>
          <p:cNvPicPr>
            <a:picLocks noChangeAspect="1"/>
          </p:cNvPicPr>
          <p:nvPr/>
        </p:nvPicPr>
        <p:blipFill>
          <a:blip r:embed="rId7"/>
          <a:stretch>
            <a:fillRect/>
          </a:stretch>
        </p:blipFill>
        <p:spPr>
          <a:xfrm>
            <a:off x="18679889" y="13597237"/>
            <a:ext cx="13084622" cy="2529244"/>
          </a:xfrm>
          <a:prstGeom prst="rect">
            <a:avLst/>
          </a:prstGeom>
        </p:spPr>
      </p:pic>
      <p:pic>
        <p:nvPicPr>
          <p:cNvPr id="32" name="Picture 31">
            <a:extLst>
              <a:ext uri="{FF2B5EF4-FFF2-40B4-BE49-F238E27FC236}">
                <a16:creationId xmlns:a16="http://schemas.microsoft.com/office/drawing/2014/main" id="{84944BAD-15A7-0C4F-9473-8A3432567C7F}"/>
              </a:ext>
            </a:extLst>
          </p:cNvPr>
          <p:cNvPicPr>
            <a:picLocks noChangeAspect="1"/>
          </p:cNvPicPr>
          <p:nvPr/>
        </p:nvPicPr>
        <p:blipFill>
          <a:blip r:embed="rId8"/>
          <a:stretch>
            <a:fillRect/>
          </a:stretch>
        </p:blipFill>
        <p:spPr>
          <a:xfrm>
            <a:off x="18679889" y="17022866"/>
            <a:ext cx="16355778" cy="2529244"/>
          </a:xfrm>
          <a:prstGeom prst="rect">
            <a:avLst/>
          </a:prstGeom>
        </p:spPr>
      </p:pic>
      <p:pic>
        <p:nvPicPr>
          <p:cNvPr id="36" name="Picture 35">
            <a:extLst>
              <a:ext uri="{FF2B5EF4-FFF2-40B4-BE49-F238E27FC236}">
                <a16:creationId xmlns:a16="http://schemas.microsoft.com/office/drawing/2014/main" id="{9583AF50-2104-6745-92E9-0E4ED89E2A06}"/>
              </a:ext>
            </a:extLst>
          </p:cNvPr>
          <p:cNvPicPr>
            <a:picLocks noChangeAspect="1"/>
          </p:cNvPicPr>
          <p:nvPr/>
        </p:nvPicPr>
        <p:blipFill>
          <a:blip r:embed="rId9"/>
          <a:stretch>
            <a:fillRect/>
          </a:stretch>
        </p:blipFill>
        <p:spPr>
          <a:xfrm>
            <a:off x="2235592" y="22044849"/>
            <a:ext cx="12612496" cy="3608388"/>
          </a:xfrm>
          <a:prstGeom prst="rect">
            <a:avLst/>
          </a:prstGeom>
        </p:spPr>
      </p:pic>
      <p:pic>
        <p:nvPicPr>
          <p:cNvPr id="40" name="Picture 39">
            <a:extLst>
              <a:ext uri="{FF2B5EF4-FFF2-40B4-BE49-F238E27FC236}">
                <a16:creationId xmlns:a16="http://schemas.microsoft.com/office/drawing/2014/main" id="{DBC07559-F58F-124F-BE57-2B0431506103}"/>
              </a:ext>
            </a:extLst>
          </p:cNvPr>
          <p:cNvPicPr>
            <a:picLocks noChangeAspect="1"/>
          </p:cNvPicPr>
          <p:nvPr/>
        </p:nvPicPr>
        <p:blipFill>
          <a:blip r:embed="rId10"/>
          <a:stretch>
            <a:fillRect/>
          </a:stretch>
        </p:blipFill>
        <p:spPr>
          <a:xfrm>
            <a:off x="18615502" y="27440998"/>
            <a:ext cx="16760457" cy="2529244"/>
          </a:xfrm>
          <a:prstGeom prst="rect">
            <a:avLst/>
          </a:prstGeom>
        </p:spPr>
      </p:pic>
      <p:pic>
        <p:nvPicPr>
          <p:cNvPr id="44" name="Picture 43">
            <a:extLst>
              <a:ext uri="{FF2B5EF4-FFF2-40B4-BE49-F238E27FC236}">
                <a16:creationId xmlns:a16="http://schemas.microsoft.com/office/drawing/2014/main" id="{E2E6C3AD-E72F-4F42-84AA-72D75C2C3F4A}"/>
              </a:ext>
            </a:extLst>
          </p:cNvPr>
          <p:cNvPicPr>
            <a:picLocks noChangeAspect="1"/>
          </p:cNvPicPr>
          <p:nvPr/>
        </p:nvPicPr>
        <p:blipFill>
          <a:blip r:embed="rId11"/>
          <a:stretch>
            <a:fillRect/>
          </a:stretch>
        </p:blipFill>
        <p:spPr>
          <a:xfrm>
            <a:off x="2176195" y="18835582"/>
            <a:ext cx="12731291" cy="2587661"/>
          </a:xfrm>
          <a:prstGeom prst="rect">
            <a:avLst/>
          </a:prstGeom>
        </p:spPr>
      </p:pic>
      <p:pic>
        <p:nvPicPr>
          <p:cNvPr id="48" name="Picture 47">
            <a:extLst>
              <a:ext uri="{FF2B5EF4-FFF2-40B4-BE49-F238E27FC236}">
                <a16:creationId xmlns:a16="http://schemas.microsoft.com/office/drawing/2014/main" id="{08F7ACCA-4486-4C45-ABE0-FE694B71EA65}"/>
              </a:ext>
            </a:extLst>
          </p:cNvPr>
          <p:cNvPicPr>
            <a:picLocks noChangeAspect="1"/>
          </p:cNvPicPr>
          <p:nvPr/>
        </p:nvPicPr>
        <p:blipFill>
          <a:blip r:embed="rId12"/>
          <a:stretch>
            <a:fillRect/>
          </a:stretch>
        </p:blipFill>
        <p:spPr>
          <a:xfrm>
            <a:off x="18615502" y="30796789"/>
            <a:ext cx="15411594" cy="2580066"/>
          </a:xfrm>
          <a:prstGeom prst="rect">
            <a:avLst/>
          </a:prstGeom>
        </p:spPr>
      </p:pic>
      <p:pic>
        <p:nvPicPr>
          <p:cNvPr id="50" name="Picture 49">
            <a:extLst>
              <a:ext uri="{FF2B5EF4-FFF2-40B4-BE49-F238E27FC236}">
                <a16:creationId xmlns:a16="http://schemas.microsoft.com/office/drawing/2014/main" id="{1E70874C-BB66-514B-AAA8-93977920376A}"/>
              </a:ext>
            </a:extLst>
          </p:cNvPr>
          <p:cNvPicPr>
            <a:picLocks noChangeAspect="1"/>
          </p:cNvPicPr>
          <p:nvPr/>
        </p:nvPicPr>
        <p:blipFill>
          <a:blip r:embed="rId13"/>
          <a:stretch>
            <a:fillRect/>
          </a:stretch>
        </p:blipFill>
        <p:spPr>
          <a:xfrm>
            <a:off x="18615502" y="34203402"/>
            <a:ext cx="14028873" cy="2529244"/>
          </a:xfrm>
          <a:prstGeom prst="rect">
            <a:avLst/>
          </a:prstGeom>
        </p:spPr>
      </p:pic>
      <p:pic>
        <p:nvPicPr>
          <p:cNvPr id="52" name="Picture 51">
            <a:extLst>
              <a:ext uri="{FF2B5EF4-FFF2-40B4-BE49-F238E27FC236}">
                <a16:creationId xmlns:a16="http://schemas.microsoft.com/office/drawing/2014/main" id="{BCBAB8DD-8964-354F-A301-75DC085CDDEC}"/>
              </a:ext>
            </a:extLst>
          </p:cNvPr>
          <p:cNvPicPr>
            <a:picLocks noChangeAspect="1"/>
          </p:cNvPicPr>
          <p:nvPr/>
        </p:nvPicPr>
        <p:blipFill>
          <a:blip r:embed="rId14"/>
          <a:stretch>
            <a:fillRect/>
          </a:stretch>
        </p:blipFill>
        <p:spPr>
          <a:xfrm>
            <a:off x="36835608" y="10543499"/>
            <a:ext cx="11465906" cy="3608388"/>
          </a:xfrm>
          <a:prstGeom prst="rect">
            <a:avLst/>
          </a:prstGeom>
        </p:spPr>
      </p:pic>
      <p:pic>
        <p:nvPicPr>
          <p:cNvPr id="54" name="Picture 53">
            <a:extLst>
              <a:ext uri="{FF2B5EF4-FFF2-40B4-BE49-F238E27FC236}">
                <a16:creationId xmlns:a16="http://schemas.microsoft.com/office/drawing/2014/main" id="{284602E5-6A86-944B-8199-A8E9C4E180ED}"/>
              </a:ext>
            </a:extLst>
          </p:cNvPr>
          <p:cNvPicPr>
            <a:picLocks noChangeAspect="1"/>
          </p:cNvPicPr>
          <p:nvPr/>
        </p:nvPicPr>
        <p:blipFill>
          <a:blip r:embed="rId15"/>
          <a:stretch>
            <a:fillRect/>
          </a:stretch>
        </p:blipFill>
        <p:spPr>
          <a:xfrm>
            <a:off x="36835608" y="15002025"/>
            <a:ext cx="14231213" cy="2529244"/>
          </a:xfrm>
          <a:prstGeom prst="rect">
            <a:avLst/>
          </a:prstGeom>
        </p:spPr>
      </p:pic>
      <p:pic>
        <p:nvPicPr>
          <p:cNvPr id="56" name="Picture 55">
            <a:extLst>
              <a:ext uri="{FF2B5EF4-FFF2-40B4-BE49-F238E27FC236}">
                <a16:creationId xmlns:a16="http://schemas.microsoft.com/office/drawing/2014/main" id="{34282C47-1A59-7E4F-96E2-04EACE11357A}"/>
              </a:ext>
            </a:extLst>
          </p:cNvPr>
          <p:cNvPicPr>
            <a:picLocks noChangeAspect="1"/>
          </p:cNvPicPr>
          <p:nvPr/>
        </p:nvPicPr>
        <p:blipFill>
          <a:blip r:embed="rId16"/>
          <a:stretch>
            <a:fillRect/>
          </a:stretch>
        </p:blipFill>
        <p:spPr>
          <a:xfrm>
            <a:off x="36835608" y="22262187"/>
            <a:ext cx="11465906" cy="2485385"/>
          </a:xfrm>
          <a:prstGeom prst="rect">
            <a:avLst/>
          </a:prstGeom>
        </p:spPr>
      </p:pic>
      <p:pic>
        <p:nvPicPr>
          <p:cNvPr id="58" name="Picture 57">
            <a:extLst>
              <a:ext uri="{FF2B5EF4-FFF2-40B4-BE49-F238E27FC236}">
                <a16:creationId xmlns:a16="http://schemas.microsoft.com/office/drawing/2014/main" id="{1ABC9863-B777-6346-8C1D-7E1675DCBC67}"/>
              </a:ext>
            </a:extLst>
          </p:cNvPr>
          <p:cNvPicPr>
            <a:picLocks noChangeAspect="1"/>
          </p:cNvPicPr>
          <p:nvPr/>
        </p:nvPicPr>
        <p:blipFill>
          <a:blip r:embed="rId17"/>
          <a:stretch>
            <a:fillRect/>
          </a:stretch>
        </p:blipFill>
        <p:spPr>
          <a:xfrm>
            <a:off x="36835608" y="25697354"/>
            <a:ext cx="12376434" cy="3608388"/>
          </a:xfrm>
          <a:prstGeom prst="rect">
            <a:avLst/>
          </a:prstGeom>
        </p:spPr>
      </p:pic>
      <p:pic>
        <p:nvPicPr>
          <p:cNvPr id="62" name="Picture 61">
            <a:extLst>
              <a:ext uri="{FF2B5EF4-FFF2-40B4-BE49-F238E27FC236}">
                <a16:creationId xmlns:a16="http://schemas.microsoft.com/office/drawing/2014/main" id="{11239675-F460-E540-8E1A-02E4B88428DF}"/>
              </a:ext>
            </a:extLst>
          </p:cNvPr>
          <p:cNvPicPr>
            <a:picLocks noChangeAspect="1"/>
          </p:cNvPicPr>
          <p:nvPr/>
        </p:nvPicPr>
        <p:blipFill>
          <a:blip r:embed="rId18"/>
          <a:stretch>
            <a:fillRect/>
          </a:stretch>
        </p:blipFill>
        <p:spPr>
          <a:xfrm>
            <a:off x="1675869" y="12942207"/>
            <a:ext cx="15900931" cy="3347564"/>
          </a:xfrm>
          <a:prstGeom prst="rect">
            <a:avLst/>
          </a:prstGeom>
        </p:spPr>
      </p:pic>
      <p:pic>
        <p:nvPicPr>
          <p:cNvPr id="64" name="Picture 63">
            <a:extLst>
              <a:ext uri="{FF2B5EF4-FFF2-40B4-BE49-F238E27FC236}">
                <a16:creationId xmlns:a16="http://schemas.microsoft.com/office/drawing/2014/main" id="{FDA8D090-E88F-6142-BC38-B4AEE2F95002}"/>
              </a:ext>
            </a:extLst>
          </p:cNvPr>
          <p:cNvPicPr>
            <a:picLocks noChangeAspect="1"/>
          </p:cNvPicPr>
          <p:nvPr/>
        </p:nvPicPr>
        <p:blipFill>
          <a:blip r:embed="rId19"/>
          <a:stretch>
            <a:fillRect/>
          </a:stretch>
        </p:blipFill>
        <p:spPr>
          <a:xfrm>
            <a:off x="1861458" y="32186824"/>
            <a:ext cx="9974942" cy="3054343"/>
          </a:xfrm>
          <a:prstGeom prst="rect">
            <a:avLst/>
          </a:prstGeom>
        </p:spPr>
      </p:pic>
      <p:pic>
        <p:nvPicPr>
          <p:cNvPr id="68" name="Picture 67">
            <a:extLst>
              <a:ext uri="{FF2B5EF4-FFF2-40B4-BE49-F238E27FC236}">
                <a16:creationId xmlns:a16="http://schemas.microsoft.com/office/drawing/2014/main" id="{E214563B-AA42-164C-961A-4B80CA5D4218}"/>
              </a:ext>
            </a:extLst>
          </p:cNvPr>
          <p:cNvPicPr>
            <a:picLocks noChangeAspect="1"/>
          </p:cNvPicPr>
          <p:nvPr/>
        </p:nvPicPr>
        <p:blipFill>
          <a:blip r:embed="rId20"/>
          <a:stretch>
            <a:fillRect/>
          </a:stretch>
        </p:blipFill>
        <p:spPr>
          <a:xfrm>
            <a:off x="36835608" y="18749188"/>
            <a:ext cx="17232582" cy="2529244"/>
          </a:xfrm>
          <a:prstGeom prst="rect">
            <a:avLst/>
          </a:prstGeom>
        </p:spPr>
      </p:pic>
      <p:pic>
        <p:nvPicPr>
          <p:cNvPr id="77" name="Picture 76">
            <a:extLst>
              <a:ext uri="{FF2B5EF4-FFF2-40B4-BE49-F238E27FC236}">
                <a16:creationId xmlns:a16="http://schemas.microsoft.com/office/drawing/2014/main" id="{AE02CD06-F02B-2348-A37D-4285D366EEBC}"/>
              </a:ext>
            </a:extLst>
          </p:cNvPr>
          <p:cNvPicPr>
            <a:picLocks noChangeAspect="1"/>
          </p:cNvPicPr>
          <p:nvPr/>
        </p:nvPicPr>
        <p:blipFill>
          <a:blip r:embed="rId21"/>
          <a:stretch>
            <a:fillRect/>
          </a:stretch>
        </p:blipFill>
        <p:spPr>
          <a:xfrm>
            <a:off x="36835607" y="30017765"/>
            <a:ext cx="16351993" cy="2497759"/>
          </a:xfrm>
          <a:prstGeom prst="rect">
            <a:avLst/>
          </a:prstGeom>
        </p:spPr>
      </p:pic>
    </p:spTree>
    <p:extLst>
      <p:ext uri="{BB962C8B-B14F-4D97-AF65-F5344CB8AC3E}">
        <p14:creationId xmlns:p14="http://schemas.microsoft.com/office/powerpoint/2010/main" val="4204443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2788E2-69D0-0041-8469-D0FC406E2C5C}"/>
              </a:ext>
            </a:extLst>
          </p:cNvPr>
          <p:cNvSpPr txBox="1"/>
          <p:nvPr/>
        </p:nvSpPr>
        <p:spPr>
          <a:xfrm>
            <a:off x="2057400" y="3830996"/>
            <a:ext cx="29641800" cy="3785652"/>
          </a:xfrm>
          <a:prstGeom prst="rect">
            <a:avLst/>
          </a:prstGeom>
          <a:noFill/>
        </p:spPr>
        <p:txBody>
          <a:bodyPr wrap="square" rtlCol="0">
            <a:spAutoFit/>
          </a:bodyPr>
          <a:lstStyle/>
          <a:p>
            <a:r>
              <a:rPr lang="en-US" sz="6000" b="1"/>
              <a:t>FUNDING LOGOS</a:t>
            </a:r>
          </a:p>
          <a:p>
            <a:r>
              <a:rPr lang="en-US" sz="6000"/>
              <a:t>Here are some common funding support logos that you can copy and paste onto your poster page. These logos are the most up to date versions as of October 2018. Some logos have variants and you can choose whichever works better for your poster. </a:t>
            </a:r>
          </a:p>
        </p:txBody>
      </p:sp>
      <p:sp>
        <p:nvSpPr>
          <p:cNvPr id="8" name="TextBox 7">
            <a:extLst>
              <a:ext uri="{FF2B5EF4-FFF2-40B4-BE49-F238E27FC236}">
                <a16:creationId xmlns:a16="http://schemas.microsoft.com/office/drawing/2014/main" id="{A93E2CFF-59C7-1245-B2AE-D5597191A327}"/>
              </a:ext>
            </a:extLst>
          </p:cNvPr>
          <p:cNvSpPr txBox="1"/>
          <p:nvPr/>
        </p:nvSpPr>
        <p:spPr>
          <a:xfrm>
            <a:off x="1861458" y="1273629"/>
            <a:ext cx="26720800" cy="2215991"/>
          </a:xfrm>
          <a:prstGeom prst="rect">
            <a:avLst/>
          </a:prstGeom>
          <a:noFill/>
        </p:spPr>
        <p:txBody>
          <a:bodyPr wrap="square" rtlCol="0">
            <a:spAutoFit/>
          </a:bodyPr>
          <a:lstStyle/>
          <a:p>
            <a:r>
              <a:rPr lang="en-US" sz="13800" b="1">
                <a:solidFill>
                  <a:srgbClr val="BF5700"/>
                </a:solidFill>
              </a:rPr>
              <a:t>LOGOS</a:t>
            </a:r>
          </a:p>
        </p:txBody>
      </p:sp>
      <p:pic>
        <p:nvPicPr>
          <p:cNvPr id="52" name="Picture 51">
            <a:extLst>
              <a:ext uri="{FF2B5EF4-FFF2-40B4-BE49-F238E27FC236}">
                <a16:creationId xmlns:a16="http://schemas.microsoft.com/office/drawing/2014/main" id="{6946CFED-2465-474C-BE90-1C4C4AF8176F}"/>
              </a:ext>
            </a:extLst>
          </p:cNvPr>
          <p:cNvPicPr>
            <a:picLocks noChangeAspect="1"/>
          </p:cNvPicPr>
          <p:nvPr/>
        </p:nvPicPr>
        <p:blipFill>
          <a:blip r:embed="rId2"/>
          <a:stretch>
            <a:fillRect/>
          </a:stretch>
        </p:blipFill>
        <p:spPr>
          <a:xfrm>
            <a:off x="41762367" y="5238453"/>
            <a:ext cx="7553980" cy="3021592"/>
          </a:xfrm>
          <a:prstGeom prst="rect">
            <a:avLst/>
          </a:prstGeom>
        </p:spPr>
      </p:pic>
      <p:pic>
        <p:nvPicPr>
          <p:cNvPr id="53" name="Picture 52">
            <a:extLst>
              <a:ext uri="{FF2B5EF4-FFF2-40B4-BE49-F238E27FC236}">
                <a16:creationId xmlns:a16="http://schemas.microsoft.com/office/drawing/2014/main" id="{2B0AD533-EA81-1C45-9AF5-85169AA1D1DB}"/>
              </a:ext>
            </a:extLst>
          </p:cNvPr>
          <p:cNvPicPr>
            <a:picLocks noChangeAspect="1"/>
          </p:cNvPicPr>
          <p:nvPr/>
        </p:nvPicPr>
        <p:blipFill>
          <a:blip r:embed="rId3"/>
          <a:stretch>
            <a:fillRect/>
          </a:stretch>
        </p:blipFill>
        <p:spPr>
          <a:xfrm>
            <a:off x="39104253" y="18296916"/>
            <a:ext cx="9798759" cy="3220889"/>
          </a:xfrm>
          <a:prstGeom prst="rect">
            <a:avLst/>
          </a:prstGeom>
        </p:spPr>
      </p:pic>
      <p:pic>
        <p:nvPicPr>
          <p:cNvPr id="54" name="Picture 53">
            <a:extLst>
              <a:ext uri="{FF2B5EF4-FFF2-40B4-BE49-F238E27FC236}">
                <a16:creationId xmlns:a16="http://schemas.microsoft.com/office/drawing/2014/main" id="{D796E155-EA8B-6A43-9014-79FA12542EFE}"/>
              </a:ext>
            </a:extLst>
          </p:cNvPr>
          <p:cNvPicPr>
            <a:picLocks noChangeAspect="1"/>
          </p:cNvPicPr>
          <p:nvPr/>
        </p:nvPicPr>
        <p:blipFill>
          <a:blip r:embed="rId4"/>
          <a:stretch>
            <a:fillRect/>
          </a:stretch>
        </p:blipFill>
        <p:spPr>
          <a:xfrm>
            <a:off x="24138688" y="29257874"/>
            <a:ext cx="7969220" cy="6542631"/>
          </a:xfrm>
          <a:prstGeom prst="rect">
            <a:avLst/>
          </a:prstGeom>
        </p:spPr>
      </p:pic>
      <p:pic>
        <p:nvPicPr>
          <p:cNvPr id="55" name="Picture 54">
            <a:extLst>
              <a:ext uri="{FF2B5EF4-FFF2-40B4-BE49-F238E27FC236}">
                <a16:creationId xmlns:a16="http://schemas.microsoft.com/office/drawing/2014/main" id="{B09B9431-7F3E-EE41-B931-5BDB5E02C61A}"/>
              </a:ext>
            </a:extLst>
          </p:cNvPr>
          <p:cNvPicPr>
            <a:picLocks noChangeAspect="1"/>
          </p:cNvPicPr>
          <p:nvPr/>
        </p:nvPicPr>
        <p:blipFill>
          <a:blip r:embed="rId5"/>
          <a:stretch>
            <a:fillRect/>
          </a:stretch>
        </p:blipFill>
        <p:spPr>
          <a:xfrm>
            <a:off x="11751653" y="29636379"/>
            <a:ext cx="10643942" cy="2581946"/>
          </a:xfrm>
          <a:prstGeom prst="rect">
            <a:avLst/>
          </a:prstGeom>
        </p:spPr>
      </p:pic>
      <p:pic>
        <p:nvPicPr>
          <p:cNvPr id="56" name="Picture 55">
            <a:extLst>
              <a:ext uri="{FF2B5EF4-FFF2-40B4-BE49-F238E27FC236}">
                <a16:creationId xmlns:a16="http://schemas.microsoft.com/office/drawing/2014/main" id="{82B18969-6368-7947-B486-3CBCA673E2A5}"/>
              </a:ext>
            </a:extLst>
          </p:cNvPr>
          <p:cNvPicPr>
            <a:picLocks noChangeAspect="1"/>
          </p:cNvPicPr>
          <p:nvPr/>
        </p:nvPicPr>
        <p:blipFill>
          <a:blip r:embed="rId6"/>
          <a:stretch>
            <a:fillRect/>
          </a:stretch>
        </p:blipFill>
        <p:spPr>
          <a:xfrm>
            <a:off x="11389971" y="32946641"/>
            <a:ext cx="11084845" cy="3219884"/>
          </a:xfrm>
          <a:prstGeom prst="rect">
            <a:avLst/>
          </a:prstGeom>
        </p:spPr>
      </p:pic>
      <p:pic>
        <p:nvPicPr>
          <p:cNvPr id="57" name="Picture 56">
            <a:extLst>
              <a:ext uri="{FF2B5EF4-FFF2-40B4-BE49-F238E27FC236}">
                <a16:creationId xmlns:a16="http://schemas.microsoft.com/office/drawing/2014/main" id="{385EAAE8-0EF5-6D46-87C0-0336BB156FEE}"/>
              </a:ext>
            </a:extLst>
          </p:cNvPr>
          <p:cNvPicPr>
            <a:picLocks noChangeAspect="1"/>
          </p:cNvPicPr>
          <p:nvPr/>
        </p:nvPicPr>
        <p:blipFill>
          <a:blip r:embed="rId7"/>
          <a:stretch>
            <a:fillRect/>
          </a:stretch>
        </p:blipFill>
        <p:spPr>
          <a:xfrm>
            <a:off x="2137478" y="23261309"/>
            <a:ext cx="16383323" cy="2700548"/>
          </a:xfrm>
          <a:prstGeom prst="rect">
            <a:avLst/>
          </a:prstGeom>
        </p:spPr>
      </p:pic>
      <p:pic>
        <p:nvPicPr>
          <p:cNvPr id="58" name="Picture 57">
            <a:extLst>
              <a:ext uri="{FF2B5EF4-FFF2-40B4-BE49-F238E27FC236}">
                <a16:creationId xmlns:a16="http://schemas.microsoft.com/office/drawing/2014/main" id="{1A8915AE-1414-8342-AE51-3FF98C83AEDA}"/>
              </a:ext>
            </a:extLst>
          </p:cNvPr>
          <p:cNvPicPr>
            <a:picLocks noChangeAspect="1"/>
          </p:cNvPicPr>
          <p:nvPr/>
        </p:nvPicPr>
        <p:blipFill>
          <a:blip r:embed="rId8"/>
          <a:stretch>
            <a:fillRect/>
          </a:stretch>
        </p:blipFill>
        <p:spPr>
          <a:xfrm>
            <a:off x="2113437" y="27066502"/>
            <a:ext cx="8695936" cy="2650190"/>
          </a:xfrm>
          <a:prstGeom prst="rect">
            <a:avLst/>
          </a:prstGeom>
        </p:spPr>
      </p:pic>
      <p:pic>
        <p:nvPicPr>
          <p:cNvPr id="59" name="Picture 58">
            <a:extLst>
              <a:ext uri="{FF2B5EF4-FFF2-40B4-BE49-F238E27FC236}">
                <a16:creationId xmlns:a16="http://schemas.microsoft.com/office/drawing/2014/main" id="{A0F537BB-3F29-6D4F-BF6B-AA8B4CC2E66A}"/>
              </a:ext>
            </a:extLst>
          </p:cNvPr>
          <p:cNvPicPr>
            <a:picLocks noChangeAspect="1"/>
          </p:cNvPicPr>
          <p:nvPr/>
        </p:nvPicPr>
        <p:blipFill>
          <a:blip r:embed="rId9"/>
          <a:stretch>
            <a:fillRect/>
          </a:stretch>
        </p:blipFill>
        <p:spPr>
          <a:xfrm>
            <a:off x="2136831" y="31435315"/>
            <a:ext cx="7098187" cy="4620519"/>
          </a:xfrm>
          <a:prstGeom prst="rect">
            <a:avLst/>
          </a:prstGeom>
        </p:spPr>
      </p:pic>
      <p:pic>
        <p:nvPicPr>
          <p:cNvPr id="60" name="Picture 59">
            <a:extLst>
              <a:ext uri="{FF2B5EF4-FFF2-40B4-BE49-F238E27FC236}">
                <a16:creationId xmlns:a16="http://schemas.microsoft.com/office/drawing/2014/main" id="{835363AA-9434-2841-8371-FA23F615BD14}"/>
              </a:ext>
            </a:extLst>
          </p:cNvPr>
          <p:cNvPicPr>
            <a:picLocks noChangeAspect="1"/>
          </p:cNvPicPr>
          <p:nvPr/>
        </p:nvPicPr>
        <p:blipFill>
          <a:blip r:embed="rId10"/>
          <a:stretch>
            <a:fillRect/>
          </a:stretch>
        </p:blipFill>
        <p:spPr>
          <a:xfrm>
            <a:off x="39594640" y="11994109"/>
            <a:ext cx="7704000" cy="5495521"/>
          </a:xfrm>
          <a:prstGeom prst="rect">
            <a:avLst/>
          </a:prstGeom>
        </p:spPr>
      </p:pic>
      <p:pic>
        <p:nvPicPr>
          <p:cNvPr id="61" name="Picture 60">
            <a:extLst>
              <a:ext uri="{FF2B5EF4-FFF2-40B4-BE49-F238E27FC236}">
                <a16:creationId xmlns:a16="http://schemas.microsoft.com/office/drawing/2014/main" id="{E7D6B430-77AE-9147-9A17-903EBE561B4B}"/>
              </a:ext>
            </a:extLst>
          </p:cNvPr>
          <p:cNvPicPr>
            <a:picLocks noChangeAspect="1"/>
          </p:cNvPicPr>
          <p:nvPr/>
        </p:nvPicPr>
        <p:blipFill>
          <a:blip r:embed="rId11"/>
          <a:stretch>
            <a:fillRect/>
          </a:stretch>
        </p:blipFill>
        <p:spPr>
          <a:xfrm>
            <a:off x="29137724" y="12865112"/>
            <a:ext cx="9128371" cy="3932221"/>
          </a:xfrm>
          <a:prstGeom prst="rect">
            <a:avLst/>
          </a:prstGeom>
        </p:spPr>
      </p:pic>
      <p:pic>
        <p:nvPicPr>
          <p:cNvPr id="62" name="Picture 61">
            <a:extLst>
              <a:ext uri="{FF2B5EF4-FFF2-40B4-BE49-F238E27FC236}">
                <a16:creationId xmlns:a16="http://schemas.microsoft.com/office/drawing/2014/main" id="{76787389-D8F9-A649-AC36-58DBC0A7337E}"/>
              </a:ext>
            </a:extLst>
          </p:cNvPr>
          <p:cNvPicPr>
            <a:picLocks noChangeAspect="1"/>
          </p:cNvPicPr>
          <p:nvPr/>
        </p:nvPicPr>
        <p:blipFill>
          <a:blip r:embed="rId12"/>
          <a:stretch>
            <a:fillRect/>
          </a:stretch>
        </p:blipFill>
        <p:spPr>
          <a:xfrm>
            <a:off x="9362140" y="8355218"/>
            <a:ext cx="5874265" cy="5489300"/>
          </a:xfrm>
          <a:prstGeom prst="rect">
            <a:avLst/>
          </a:prstGeom>
        </p:spPr>
      </p:pic>
      <p:pic>
        <p:nvPicPr>
          <p:cNvPr id="63" name="Picture 62">
            <a:extLst>
              <a:ext uri="{FF2B5EF4-FFF2-40B4-BE49-F238E27FC236}">
                <a16:creationId xmlns:a16="http://schemas.microsoft.com/office/drawing/2014/main" id="{FA6466AA-90B2-B045-AD2F-A1C93AAAF31D}"/>
              </a:ext>
            </a:extLst>
          </p:cNvPr>
          <p:cNvPicPr>
            <a:picLocks noChangeAspect="1"/>
          </p:cNvPicPr>
          <p:nvPr/>
        </p:nvPicPr>
        <p:blipFill>
          <a:blip r:embed="rId13"/>
          <a:stretch>
            <a:fillRect/>
          </a:stretch>
        </p:blipFill>
        <p:spPr>
          <a:xfrm>
            <a:off x="1322051" y="8140968"/>
            <a:ext cx="7478976" cy="5235283"/>
          </a:xfrm>
          <a:prstGeom prst="rect">
            <a:avLst/>
          </a:prstGeom>
        </p:spPr>
      </p:pic>
      <p:pic>
        <p:nvPicPr>
          <p:cNvPr id="64" name="Picture 63">
            <a:extLst>
              <a:ext uri="{FF2B5EF4-FFF2-40B4-BE49-F238E27FC236}">
                <a16:creationId xmlns:a16="http://schemas.microsoft.com/office/drawing/2014/main" id="{B77E9605-5BFA-7C45-B38A-88C761E278F2}"/>
              </a:ext>
            </a:extLst>
          </p:cNvPr>
          <p:cNvPicPr>
            <a:picLocks noChangeAspect="1"/>
          </p:cNvPicPr>
          <p:nvPr/>
        </p:nvPicPr>
        <p:blipFill>
          <a:blip r:embed="rId14"/>
          <a:stretch>
            <a:fillRect/>
          </a:stretch>
        </p:blipFill>
        <p:spPr>
          <a:xfrm>
            <a:off x="41469314" y="29168573"/>
            <a:ext cx="7221477" cy="7255027"/>
          </a:xfrm>
          <a:prstGeom prst="rect">
            <a:avLst/>
          </a:prstGeom>
        </p:spPr>
      </p:pic>
      <p:pic>
        <p:nvPicPr>
          <p:cNvPr id="65" name="Picture 64">
            <a:extLst>
              <a:ext uri="{FF2B5EF4-FFF2-40B4-BE49-F238E27FC236}">
                <a16:creationId xmlns:a16="http://schemas.microsoft.com/office/drawing/2014/main" id="{A02D3BBA-36DF-1449-AEE7-9FD1EB82411C}"/>
              </a:ext>
            </a:extLst>
          </p:cNvPr>
          <p:cNvPicPr>
            <a:picLocks noChangeAspect="1"/>
          </p:cNvPicPr>
          <p:nvPr/>
        </p:nvPicPr>
        <p:blipFill>
          <a:blip r:embed="rId15"/>
          <a:stretch>
            <a:fillRect/>
          </a:stretch>
        </p:blipFill>
        <p:spPr>
          <a:xfrm>
            <a:off x="1632858" y="17353474"/>
            <a:ext cx="8934827" cy="4953865"/>
          </a:xfrm>
          <a:prstGeom prst="rect">
            <a:avLst/>
          </a:prstGeom>
        </p:spPr>
      </p:pic>
      <p:pic>
        <p:nvPicPr>
          <p:cNvPr id="66" name="Picture 65">
            <a:extLst>
              <a:ext uri="{FF2B5EF4-FFF2-40B4-BE49-F238E27FC236}">
                <a16:creationId xmlns:a16="http://schemas.microsoft.com/office/drawing/2014/main" id="{3036C2AA-678C-324A-A58A-B2EF392E1F94}"/>
              </a:ext>
            </a:extLst>
          </p:cNvPr>
          <p:cNvPicPr>
            <a:picLocks noChangeAspect="1"/>
          </p:cNvPicPr>
          <p:nvPr/>
        </p:nvPicPr>
        <p:blipFill>
          <a:blip r:embed="rId16"/>
          <a:stretch>
            <a:fillRect/>
          </a:stretch>
        </p:blipFill>
        <p:spPr>
          <a:xfrm>
            <a:off x="1942495" y="13739749"/>
            <a:ext cx="12491989" cy="2524288"/>
          </a:xfrm>
          <a:prstGeom prst="rect">
            <a:avLst/>
          </a:prstGeom>
        </p:spPr>
      </p:pic>
      <p:pic>
        <p:nvPicPr>
          <p:cNvPr id="67" name="Picture 66">
            <a:extLst>
              <a:ext uri="{FF2B5EF4-FFF2-40B4-BE49-F238E27FC236}">
                <a16:creationId xmlns:a16="http://schemas.microsoft.com/office/drawing/2014/main" id="{38631AEA-0CD5-1F4F-A37C-D12D9B1A38DD}"/>
              </a:ext>
            </a:extLst>
          </p:cNvPr>
          <p:cNvPicPr>
            <a:picLocks noChangeAspect="1"/>
          </p:cNvPicPr>
          <p:nvPr/>
        </p:nvPicPr>
        <p:blipFill>
          <a:blip r:embed="rId17"/>
          <a:stretch>
            <a:fillRect/>
          </a:stretch>
        </p:blipFill>
        <p:spPr>
          <a:xfrm>
            <a:off x="34836878" y="8665154"/>
            <a:ext cx="15295507" cy="2310259"/>
          </a:xfrm>
          <a:prstGeom prst="rect">
            <a:avLst/>
          </a:prstGeom>
        </p:spPr>
      </p:pic>
      <p:pic>
        <p:nvPicPr>
          <p:cNvPr id="68" name="Picture 67">
            <a:extLst>
              <a:ext uri="{FF2B5EF4-FFF2-40B4-BE49-F238E27FC236}">
                <a16:creationId xmlns:a16="http://schemas.microsoft.com/office/drawing/2014/main" id="{2DD40734-3216-484A-BB6E-9F0EC27F929F}"/>
              </a:ext>
            </a:extLst>
          </p:cNvPr>
          <p:cNvPicPr>
            <a:picLocks noChangeAspect="1"/>
          </p:cNvPicPr>
          <p:nvPr/>
        </p:nvPicPr>
        <p:blipFill>
          <a:blip r:embed="rId18"/>
          <a:stretch>
            <a:fillRect/>
          </a:stretch>
        </p:blipFill>
        <p:spPr>
          <a:xfrm>
            <a:off x="15797518" y="13685048"/>
            <a:ext cx="11859748" cy="2821601"/>
          </a:xfrm>
          <a:prstGeom prst="rect">
            <a:avLst/>
          </a:prstGeom>
        </p:spPr>
      </p:pic>
      <p:pic>
        <p:nvPicPr>
          <p:cNvPr id="69" name="Picture 68">
            <a:extLst>
              <a:ext uri="{FF2B5EF4-FFF2-40B4-BE49-F238E27FC236}">
                <a16:creationId xmlns:a16="http://schemas.microsoft.com/office/drawing/2014/main" id="{021EEB12-3EE0-754A-BFF4-2983397189D7}"/>
              </a:ext>
            </a:extLst>
          </p:cNvPr>
          <p:cNvPicPr>
            <a:picLocks noChangeAspect="1"/>
          </p:cNvPicPr>
          <p:nvPr/>
        </p:nvPicPr>
        <p:blipFill>
          <a:blip r:embed="rId19"/>
          <a:stretch>
            <a:fillRect/>
          </a:stretch>
        </p:blipFill>
        <p:spPr>
          <a:xfrm>
            <a:off x="11896230" y="17609062"/>
            <a:ext cx="9895272" cy="4028790"/>
          </a:xfrm>
          <a:prstGeom prst="rect">
            <a:avLst/>
          </a:prstGeom>
        </p:spPr>
      </p:pic>
      <p:pic>
        <p:nvPicPr>
          <p:cNvPr id="70" name="Picture 69">
            <a:extLst>
              <a:ext uri="{FF2B5EF4-FFF2-40B4-BE49-F238E27FC236}">
                <a16:creationId xmlns:a16="http://schemas.microsoft.com/office/drawing/2014/main" id="{388E6D00-D771-8E4F-82F5-59E598C0AFF5}"/>
              </a:ext>
            </a:extLst>
          </p:cNvPr>
          <p:cNvPicPr>
            <a:picLocks noChangeAspect="1"/>
          </p:cNvPicPr>
          <p:nvPr/>
        </p:nvPicPr>
        <p:blipFill>
          <a:blip r:embed="rId20"/>
          <a:stretch>
            <a:fillRect/>
          </a:stretch>
        </p:blipFill>
        <p:spPr>
          <a:xfrm>
            <a:off x="23941650" y="24571330"/>
            <a:ext cx="16243597" cy="2726604"/>
          </a:xfrm>
          <a:prstGeom prst="rect">
            <a:avLst/>
          </a:prstGeom>
        </p:spPr>
      </p:pic>
      <p:pic>
        <p:nvPicPr>
          <p:cNvPr id="71" name="Picture 70">
            <a:extLst>
              <a:ext uri="{FF2B5EF4-FFF2-40B4-BE49-F238E27FC236}">
                <a16:creationId xmlns:a16="http://schemas.microsoft.com/office/drawing/2014/main" id="{829E3EE7-5BA7-8F4E-8118-5F6FB62ECEEE}"/>
              </a:ext>
            </a:extLst>
          </p:cNvPr>
          <p:cNvPicPr>
            <a:picLocks noChangeAspect="1"/>
          </p:cNvPicPr>
          <p:nvPr/>
        </p:nvPicPr>
        <p:blipFill>
          <a:blip r:embed="rId21"/>
          <a:stretch>
            <a:fillRect/>
          </a:stretch>
        </p:blipFill>
        <p:spPr>
          <a:xfrm>
            <a:off x="23941650" y="17961055"/>
            <a:ext cx="14363971" cy="4650336"/>
          </a:xfrm>
          <a:prstGeom prst="rect">
            <a:avLst/>
          </a:prstGeom>
        </p:spPr>
      </p:pic>
      <p:pic>
        <p:nvPicPr>
          <p:cNvPr id="72" name="Picture 71">
            <a:extLst>
              <a:ext uri="{FF2B5EF4-FFF2-40B4-BE49-F238E27FC236}">
                <a16:creationId xmlns:a16="http://schemas.microsoft.com/office/drawing/2014/main" id="{8B1E7073-E13C-FC42-B511-9448E5F0EA5F}"/>
              </a:ext>
            </a:extLst>
          </p:cNvPr>
          <p:cNvPicPr>
            <a:picLocks noChangeAspect="1"/>
          </p:cNvPicPr>
          <p:nvPr/>
        </p:nvPicPr>
        <p:blipFill>
          <a:blip r:embed="rId22"/>
          <a:stretch>
            <a:fillRect/>
          </a:stretch>
        </p:blipFill>
        <p:spPr>
          <a:xfrm>
            <a:off x="16907802" y="8805460"/>
            <a:ext cx="16478295" cy="2535122"/>
          </a:xfrm>
          <a:prstGeom prst="rect">
            <a:avLst/>
          </a:prstGeom>
        </p:spPr>
      </p:pic>
      <p:pic>
        <p:nvPicPr>
          <p:cNvPr id="73" name="Picture 72">
            <a:extLst>
              <a:ext uri="{FF2B5EF4-FFF2-40B4-BE49-F238E27FC236}">
                <a16:creationId xmlns:a16="http://schemas.microsoft.com/office/drawing/2014/main" id="{36D1E99B-B1EB-4E40-A3F8-42E6BD70B1E3}"/>
              </a:ext>
            </a:extLst>
          </p:cNvPr>
          <p:cNvPicPr>
            <a:picLocks noChangeAspect="1"/>
          </p:cNvPicPr>
          <p:nvPr/>
        </p:nvPicPr>
        <p:blipFill>
          <a:blip r:embed="rId23"/>
          <a:stretch>
            <a:fillRect/>
          </a:stretch>
        </p:blipFill>
        <p:spPr>
          <a:xfrm>
            <a:off x="32910414" y="28186661"/>
            <a:ext cx="7756393" cy="4257501"/>
          </a:xfrm>
          <a:prstGeom prst="rect">
            <a:avLst/>
          </a:prstGeom>
        </p:spPr>
      </p:pic>
      <p:pic>
        <p:nvPicPr>
          <p:cNvPr id="74" name="Picture 73">
            <a:extLst>
              <a:ext uri="{FF2B5EF4-FFF2-40B4-BE49-F238E27FC236}">
                <a16:creationId xmlns:a16="http://schemas.microsoft.com/office/drawing/2014/main" id="{93DA32F6-3EAF-404B-8BE0-12DE6FD354E4}"/>
              </a:ext>
            </a:extLst>
          </p:cNvPr>
          <p:cNvPicPr>
            <a:picLocks noChangeAspect="1"/>
          </p:cNvPicPr>
          <p:nvPr/>
        </p:nvPicPr>
        <p:blipFill>
          <a:blip r:embed="rId24"/>
          <a:stretch>
            <a:fillRect/>
          </a:stretch>
        </p:blipFill>
        <p:spPr>
          <a:xfrm>
            <a:off x="32366455" y="33773704"/>
            <a:ext cx="8844311" cy="2733526"/>
          </a:xfrm>
          <a:prstGeom prst="rect">
            <a:avLst/>
          </a:prstGeom>
        </p:spPr>
      </p:pic>
    </p:spTree>
    <p:extLst>
      <p:ext uri="{BB962C8B-B14F-4D97-AF65-F5344CB8AC3E}">
        <p14:creationId xmlns:p14="http://schemas.microsoft.com/office/powerpoint/2010/main" val="2488442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392626-BB21-3F4B-95F2-9F5566315C31}"/>
              </a:ext>
            </a:extLst>
          </p:cNvPr>
          <p:cNvSpPr/>
          <p:nvPr/>
        </p:nvSpPr>
        <p:spPr>
          <a:xfrm>
            <a:off x="0" y="0"/>
            <a:ext cx="51206400" cy="38404800"/>
          </a:xfrm>
          <a:prstGeom prst="rect">
            <a:avLst/>
          </a:prstGeom>
          <a:solidFill>
            <a:srgbClr val="BF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65B5E4-29C9-B549-97F7-795F2D2459E6}"/>
              </a:ext>
            </a:extLst>
          </p:cNvPr>
          <p:cNvSpPr txBox="1"/>
          <p:nvPr/>
        </p:nvSpPr>
        <p:spPr>
          <a:xfrm>
            <a:off x="13665200" y="16078468"/>
            <a:ext cx="23876000" cy="6247864"/>
          </a:xfrm>
          <a:prstGeom prst="rect">
            <a:avLst/>
          </a:prstGeom>
          <a:noFill/>
        </p:spPr>
        <p:txBody>
          <a:bodyPr wrap="square" rtlCol="0">
            <a:spAutoFit/>
          </a:bodyPr>
          <a:lstStyle/>
          <a:p>
            <a:pPr algn="ctr"/>
            <a:r>
              <a:rPr lang="en-US" sz="40000" b="1">
                <a:solidFill>
                  <a:schemeClr val="bg1"/>
                </a:solidFill>
              </a:rPr>
              <a:t>Style 1</a:t>
            </a:r>
          </a:p>
        </p:txBody>
      </p:sp>
    </p:spTree>
    <p:extLst>
      <p:ext uri="{BB962C8B-B14F-4D97-AF65-F5344CB8AC3E}">
        <p14:creationId xmlns:p14="http://schemas.microsoft.com/office/powerpoint/2010/main" val="3365857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006F7B-4513-654A-8838-18C4EBC4EA80}"/>
              </a:ext>
            </a:extLst>
          </p:cNvPr>
          <p:cNvSpPr txBox="1"/>
          <p:nvPr/>
        </p:nvSpPr>
        <p:spPr>
          <a:xfrm>
            <a:off x="1371600" y="1016000"/>
            <a:ext cx="33223200" cy="3323987"/>
          </a:xfrm>
          <a:prstGeom prst="rect">
            <a:avLst/>
          </a:prstGeom>
          <a:noFill/>
        </p:spPr>
        <p:txBody>
          <a:bodyPr wrap="square" rtlCol="0">
            <a:spAutoFit/>
          </a:bodyPr>
          <a:lstStyle/>
          <a:p>
            <a:r>
              <a:rPr lang="en-US" sz="10500" b="1" dirty="0" err="1">
                <a:solidFill>
                  <a:srgbClr val="BF5700"/>
                </a:solidFill>
                <a:latin typeface="Arial" panose="020B0604020202020204" pitchFamily="34" charset="0"/>
                <a:cs typeface="Arial" panose="020B0604020202020204" pitchFamily="34" charset="0"/>
              </a:rPr>
              <a:t>Quibus</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simust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alignamus</a:t>
            </a:r>
            <a:r>
              <a:rPr lang="en-US" sz="10500" b="1" dirty="0">
                <a:solidFill>
                  <a:srgbClr val="BF5700"/>
                </a:solidFill>
                <a:latin typeface="Arial" panose="020B0604020202020204" pitchFamily="34" charset="0"/>
                <a:cs typeface="Arial" panose="020B0604020202020204" pitchFamily="34" charset="0"/>
              </a:rPr>
              <a:t> ut que et, </a:t>
            </a:r>
            <a:r>
              <a:rPr lang="en-US" sz="10500" b="1" dirty="0" err="1">
                <a:solidFill>
                  <a:srgbClr val="BF5700"/>
                </a:solidFill>
                <a:latin typeface="Arial" panose="020B0604020202020204" pitchFamily="34" charset="0"/>
                <a:cs typeface="Arial" panose="020B0604020202020204" pitchFamily="34" charset="0"/>
              </a:rPr>
              <a:t>nobitasitat</a:t>
            </a:r>
            <a:r>
              <a:rPr lang="en-US" sz="10500" b="1" dirty="0">
                <a:solidFill>
                  <a:srgbClr val="BF5700"/>
                </a:solidFill>
                <a:latin typeface="Arial" panose="020B0604020202020204" pitchFamily="34" charset="0"/>
                <a:cs typeface="Arial" panose="020B0604020202020204" pitchFamily="34" charset="0"/>
              </a:rPr>
              <a:t> voles </a:t>
            </a:r>
            <a:r>
              <a:rPr lang="en-US" sz="10500" b="1" dirty="0" err="1">
                <a:solidFill>
                  <a:srgbClr val="BF5700"/>
                </a:solidFill>
                <a:latin typeface="Arial" panose="020B0604020202020204" pitchFamily="34" charset="0"/>
                <a:cs typeface="Arial" panose="020B0604020202020204" pitchFamily="34" charset="0"/>
              </a:rPr>
              <a:t>nonsequi</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recercia</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nemporem</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endParaRPr lang="en-US" sz="10500" b="1" dirty="0">
              <a:solidFill>
                <a:srgbClr val="BF57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44C9136-C2C9-234A-8555-1F6C34525650}"/>
              </a:ext>
            </a:extLst>
          </p:cNvPr>
          <p:cNvSpPr txBox="1"/>
          <p:nvPr/>
        </p:nvSpPr>
        <p:spPr>
          <a:xfrm>
            <a:off x="1371600" y="4788515"/>
            <a:ext cx="31851600" cy="2308324"/>
          </a:xfrm>
          <a:prstGeom prst="rect">
            <a:avLst/>
          </a:prstGeom>
          <a:noFill/>
        </p:spPr>
        <p:txBody>
          <a:bodyPr wrap="square" rtlCol="0">
            <a:spAutoFit/>
          </a:bodyPr>
          <a:lstStyle/>
          <a:p>
            <a:r>
              <a:rPr lang="en-US" sz="4800">
                <a:solidFill>
                  <a:srgbClr val="BF5700"/>
                </a:solidFill>
                <a:latin typeface="Arial" panose="020B0604020202020204" pitchFamily="34" charset="0"/>
                <a:cs typeface="Arial" panose="020B0604020202020204" pitchFamily="34" charset="0"/>
              </a:rPr>
              <a:t>[AUTHORS LINE]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1</a:t>
            </a:r>
            <a:r>
              <a:rPr lang="en-US" sz="4800">
                <a:solidFill>
                  <a:srgbClr val="BF5700"/>
                </a:solidFill>
                <a:latin typeface="Arial" panose="020B0604020202020204" pitchFamily="34" charset="0"/>
                <a:cs typeface="Arial" panose="020B0604020202020204" pitchFamily="34" charset="0"/>
              </a:rPr>
              <a:t>,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2</a:t>
            </a:r>
            <a:r>
              <a:rPr lang="en-US" sz="4800">
                <a:solidFill>
                  <a:srgbClr val="BF5700"/>
                </a:solidFill>
                <a:latin typeface="Arial" panose="020B0604020202020204" pitchFamily="34" charset="0"/>
                <a:cs typeface="Arial" panose="020B0604020202020204" pitchFamily="34" charset="0"/>
              </a:rPr>
              <a:t>, </a:t>
            </a:r>
            <a:r>
              <a:rPr lang="en-US" sz="4800" err="1">
                <a:solidFill>
                  <a:srgbClr val="BF5700"/>
                </a:solidFill>
                <a:latin typeface="Arial" panose="020B0604020202020204" pitchFamily="34" charset="0"/>
                <a:cs typeface="Arial" panose="020B0604020202020204" pitchFamily="34" charset="0"/>
              </a:rPr>
              <a:t>Firstname</a:t>
            </a:r>
            <a:r>
              <a:rPr lang="en-US" sz="4800">
                <a:solidFill>
                  <a:srgbClr val="BF5700"/>
                </a:solidFill>
                <a:latin typeface="Arial" panose="020B0604020202020204" pitchFamily="34" charset="0"/>
                <a:cs typeface="Arial" panose="020B0604020202020204" pitchFamily="34" charset="0"/>
              </a:rPr>
              <a:t> Lastname</a:t>
            </a:r>
            <a:r>
              <a:rPr lang="en-US" sz="4800" baseline="30000">
                <a:solidFill>
                  <a:srgbClr val="BF5700"/>
                </a:solidFill>
                <a:latin typeface="Arial" panose="020B0604020202020204" pitchFamily="34" charset="0"/>
                <a:cs typeface="Arial" panose="020B0604020202020204" pitchFamily="34" charset="0"/>
              </a:rPr>
              <a:t>3</a:t>
            </a:r>
            <a:br>
              <a:rPr lang="en-US" sz="4800">
                <a:solidFill>
                  <a:srgbClr val="BF5700"/>
                </a:solidFill>
                <a:latin typeface="Arial" panose="020B0604020202020204" pitchFamily="34" charset="0"/>
                <a:cs typeface="Arial" panose="020B0604020202020204" pitchFamily="34" charset="0"/>
              </a:rPr>
            </a:br>
            <a:r>
              <a:rPr lang="en-US" sz="4800">
                <a:solidFill>
                  <a:srgbClr val="BF5700"/>
                </a:solidFill>
                <a:latin typeface="Arial" panose="020B0604020202020204" pitchFamily="34" charset="0"/>
                <a:cs typeface="Arial" panose="020B0604020202020204" pitchFamily="34" charset="0"/>
              </a:rPr>
              <a:t>[DEPT./SCHOOL LINE] </a:t>
            </a:r>
            <a:r>
              <a:rPr lang="en-US" sz="4800" baseline="30000">
                <a:solidFill>
                  <a:srgbClr val="BF5700"/>
                </a:solidFill>
                <a:latin typeface="Arial" panose="020B0604020202020204" pitchFamily="34" charset="0"/>
                <a:cs typeface="Arial" panose="020B0604020202020204" pitchFamily="34" charset="0"/>
              </a:rPr>
              <a:t>1</a:t>
            </a:r>
            <a:r>
              <a:rPr lang="en-US" sz="4800">
                <a:solidFill>
                  <a:srgbClr val="BF5700"/>
                </a:solidFill>
                <a:latin typeface="Arial" panose="020B0604020202020204" pitchFamily="34" charset="0"/>
                <a:cs typeface="Arial" panose="020B0604020202020204" pitchFamily="34" charset="0"/>
              </a:rPr>
              <a:t>Department of Integrative Biology, </a:t>
            </a:r>
            <a:r>
              <a:rPr lang="en-US" sz="4800" baseline="30000">
                <a:solidFill>
                  <a:srgbClr val="BF5700"/>
                </a:solidFill>
                <a:latin typeface="Arial" panose="020B0604020202020204" pitchFamily="34" charset="0"/>
                <a:cs typeface="Arial" panose="020B0604020202020204" pitchFamily="34" charset="0"/>
              </a:rPr>
              <a:t>2</a:t>
            </a:r>
            <a:r>
              <a:rPr lang="en-US" sz="4800">
                <a:solidFill>
                  <a:srgbClr val="BF5700"/>
                </a:solidFill>
                <a:latin typeface="Arial" panose="020B0604020202020204" pitchFamily="34" charset="0"/>
                <a:cs typeface="Arial" panose="020B0604020202020204" pitchFamily="34" charset="0"/>
              </a:rPr>
              <a:t>Department of Chemistry, College of Natural Sciences, The University of Texas, </a:t>
            </a:r>
            <a:r>
              <a:rPr lang="en-US" sz="4800" baseline="30000">
                <a:solidFill>
                  <a:srgbClr val="BF5700"/>
                </a:solidFill>
                <a:latin typeface="Arial" panose="020B0604020202020204" pitchFamily="34" charset="0"/>
                <a:cs typeface="Arial" panose="020B0604020202020204" pitchFamily="34" charset="0"/>
              </a:rPr>
              <a:t>3</a:t>
            </a:r>
            <a:r>
              <a:rPr lang="en-US" sz="4800">
                <a:solidFill>
                  <a:srgbClr val="BF5700"/>
                </a:solidFill>
                <a:latin typeface="Arial" panose="020B0604020202020204" pitchFamily="34" charset="0"/>
                <a:cs typeface="Arial" panose="020B0604020202020204" pitchFamily="34" charset="0"/>
              </a:rPr>
              <a:t>Suchandsuch Research Institute</a:t>
            </a:r>
          </a:p>
        </p:txBody>
      </p:sp>
      <p:sp>
        <p:nvSpPr>
          <p:cNvPr id="4" name="Rectangle 3">
            <a:extLst>
              <a:ext uri="{FF2B5EF4-FFF2-40B4-BE49-F238E27FC236}">
                <a16:creationId xmlns:a16="http://schemas.microsoft.com/office/drawing/2014/main" id="{C2642BAB-3737-CE4C-874C-5EA986C6E360}"/>
              </a:ext>
            </a:extLst>
          </p:cNvPr>
          <p:cNvSpPr/>
          <p:nvPr/>
        </p:nvSpPr>
        <p:spPr>
          <a:xfrm>
            <a:off x="1371600" y="8229601"/>
            <a:ext cx="15240000" cy="9340428"/>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A170FEF-011A-5342-B701-2B5D8E102B3F}"/>
              </a:ext>
            </a:extLst>
          </p:cNvPr>
          <p:cNvSpPr/>
          <p:nvPr/>
        </p:nvSpPr>
        <p:spPr>
          <a:xfrm>
            <a:off x="13716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Introduction</a:t>
            </a:r>
            <a:endParaRPr lang="en-US" sz="6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21B937-827D-314B-B2ED-2E7548C9EE25}"/>
              </a:ext>
            </a:extLst>
          </p:cNvPr>
          <p:cNvSpPr txBox="1"/>
          <p:nvPr/>
        </p:nvSpPr>
        <p:spPr>
          <a:xfrm>
            <a:off x="2057400" y="10091058"/>
            <a:ext cx="13868400" cy="69865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ulparis magnieniam, to intotatur?</a:t>
            </a:r>
          </a:p>
          <a:p>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Et volorioraes alit, que plitati onemporro entorio rumendi simenimus mossimus re officit mo officae etur, volorem et optae. Ut ipsam esto temquas dolores sitiandi arum ipicien debisimus doluptatius.</a:t>
            </a:r>
          </a:p>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endParaRPr lang="en-US" sz="32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054D73D-2049-6943-9D0F-F943E4C153F2}"/>
              </a:ext>
            </a:extLst>
          </p:cNvPr>
          <p:cNvSpPr/>
          <p:nvPr/>
        </p:nvSpPr>
        <p:spPr>
          <a:xfrm>
            <a:off x="1371600" y="18272157"/>
            <a:ext cx="15240000" cy="4486244"/>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0CDB76-B0F2-6F41-8B57-3F2A80D0319B}"/>
              </a:ext>
            </a:extLst>
          </p:cNvPr>
          <p:cNvSpPr/>
          <p:nvPr/>
        </p:nvSpPr>
        <p:spPr>
          <a:xfrm>
            <a:off x="1371600" y="18272156"/>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B09C4E-8E27-C640-864E-578E1F8DE2A9}"/>
              </a:ext>
            </a:extLst>
          </p:cNvPr>
          <p:cNvSpPr txBox="1"/>
          <p:nvPr/>
        </p:nvSpPr>
        <p:spPr>
          <a:xfrm>
            <a:off x="2057400" y="20133614"/>
            <a:ext cx="13868400" cy="2062103"/>
          </a:xfrm>
          <a:prstGeom prst="rect">
            <a:avLst/>
          </a:prstGeom>
          <a:noFill/>
        </p:spPr>
        <p:txBody>
          <a:bodyPr wrap="square" rtlCol="0">
            <a:spAutoFit/>
          </a:bodyPr>
          <a:lstStyle/>
          <a:p>
            <a:r>
              <a:rPr lang="en-US" sz="3200" err="1">
                <a:latin typeface="Arial" panose="020B0604020202020204" pitchFamily="34" charset="0"/>
                <a:cs typeface="Arial" panose="020B0604020202020204" pitchFamily="34" charset="0"/>
              </a:rPr>
              <a:t>Ugiatempore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evenis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rae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fugiam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earchitiam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dit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tempe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susdam</a:t>
            </a:r>
            <a:r>
              <a:rPr lang="en-US" sz="3200">
                <a:latin typeface="Arial" panose="020B0604020202020204" pitchFamily="34" charset="0"/>
                <a:cs typeface="Arial" panose="020B0604020202020204" pitchFamily="34" charset="0"/>
              </a:rPr>
              <a:t> qui </a:t>
            </a:r>
            <a:r>
              <a:rPr lang="en-US" sz="3200" err="1">
                <a:latin typeface="Arial" panose="020B0604020202020204" pitchFamily="34" charset="0"/>
                <a:cs typeface="Arial" panose="020B0604020202020204" pitchFamily="34" charset="0"/>
              </a:rPr>
              <a:t>asimin</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quissequam</a:t>
            </a:r>
            <a:r>
              <a:rPr lang="en-US" sz="3200">
                <a:latin typeface="Arial" panose="020B0604020202020204" pitchFamily="34" charset="0"/>
                <a:cs typeface="Arial" panose="020B0604020202020204" pitchFamily="34" charset="0"/>
              </a:rPr>
              <a:t> la </a:t>
            </a:r>
            <a:r>
              <a:rPr lang="en-US" sz="3200" err="1">
                <a:latin typeface="Arial" panose="020B0604020202020204" pitchFamily="34" charset="0"/>
                <a:cs typeface="Arial" panose="020B0604020202020204" pitchFamily="34" charset="0"/>
              </a:rPr>
              <a:t>ni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ipsunt</a:t>
            </a:r>
            <a:r>
              <a:rPr lang="en-US" sz="3200">
                <a:latin typeface="Arial" panose="020B0604020202020204" pitchFamily="34" charset="0"/>
                <a:cs typeface="Arial" panose="020B0604020202020204" pitchFamily="34" charset="0"/>
              </a:rPr>
              <a:t>.</a:t>
            </a:r>
          </a:p>
          <a:p>
            <a:r>
              <a:rPr lang="en-US" sz="3200">
                <a:latin typeface="Arial" panose="020B0604020202020204" pitchFamily="34" charset="0"/>
                <a:cs typeface="Arial" panose="020B0604020202020204" pitchFamily="34" charset="0"/>
              </a:rPr>
              <a:t>Ditat que </a:t>
            </a:r>
            <a:r>
              <a:rPr lang="en-US" sz="3200" err="1">
                <a:latin typeface="Arial" panose="020B0604020202020204" pitchFamily="34" charset="0"/>
                <a:cs typeface="Arial" panose="020B0604020202020204" pitchFamily="34" charset="0"/>
              </a:rPr>
              <a:t>voluptat</a:t>
            </a:r>
            <a:r>
              <a:rPr lang="en-US" sz="3200">
                <a:latin typeface="Arial" panose="020B0604020202020204" pitchFamily="34" charset="0"/>
                <a:cs typeface="Arial" panose="020B0604020202020204" pitchFamily="34" charset="0"/>
              </a:rPr>
              <a:t>. Dem </a:t>
            </a:r>
            <a:r>
              <a:rPr lang="en-US" sz="3200" err="1">
                <a:latin typeface="Arial" panose="020B0604020202020204" pitchFamily="34" charset="0"/>
                <a:cs typeface="Arial" panose="020B0604020202020204" pitchFamily="34" charset="0"/>
              </a:rPr>
              <a:t>nonem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es</a:t>
            </a:r>
            <a:r>
              <a:rPr lang="en-US" sz="3200">
                <a:latin typeface="Arial" panose="020B0604020202020204" pitchFamily="34" charset="0"/>
                <a:cs typeface="Arial" panose="020B0604020202020204" pitchFamily="34" charset="0"/>
              </a:rPr>
              <a:t> et </a:t>
            </a:r>
            <a:r>
              <a:rPr lang="en-US" sz="3200" err="1">
                <a:latin typeface="Arial" panose="020B0604020202020204" pitchFamily="34" charset="0"/>
                <a:cs typeface="Arial" panose="020B0604020202020204" pitchFamily="34" charset="0"/>
              </a:rPr>
              <a:t>harcium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rescias</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electus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eicienet</a:t>
            </a:r>
            <a:r>
              <a:rPr lang="en-US" sz="3200">
                <a:latin typeface="Arial" panose="020B0604020202020204" pitchFamily="34" charset="0"/>
                <a:cs typeface="Arial" panose="020B0604020202020204" pitchFamily="34" charset="0"/>
              </a:rPr>
              <a:t> ex </a:t>
            </a:r>
            <a:r>
              <a:rPr lang="en-US" sz="3200" err="1">
                <a:latin typeface="Arial" panose="020B0604020202020204" pitchFamily="34" charset="0"/>
                <a:cs typeface="Arial" panose="020B0604020202020204" pitchFamily="34" charset="0"/>
              </a:rPr>
              <a:t>endi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volupti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busamus</a:t>
            </a:r>
            <a:r>
              <a:rPr lang="en-US" sz="320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D6AA515A-3A7F-5640-8920-E1BB8F2119C1}"/>
              </a:ext>
            </a:extLst>
          </p:cNvPr>
          <p:cNvSpPr/>
          <p:nvPr/>
        </p:nvSpPr>
        <p:spPr>
          <a:xfrm>
            <a:off x="1371600" y="23460529"/>
            <a:ext cx="15240000" cy="135726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122781-2C66-7D44-B469-BC6909743CF3}"/>
              </a:ext>
            </a:extLst>
          </p:cNvPr>
          <p:cNvSpPr/>
          <p:nvPr/>
        </p:nvSpPr>
        <p:spPr>
          <a:xfrm>
            <a:off x="1371600" y="23460528"/>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12" name="TextBox 11">
            <a:extLst>
              <a:ext uri="{FF2B5EF4-FFF2-40B4-BE49-F238E27FC236}">
                <a16:creationId xmlns:a16="http://schemas.microsoft.com/office/drawing/2014/main" id="{5E4E1E98-535D-8A42-B839-284FF39154FF}"/>
              </a:ext>
            </a:extLst>
          </p:cNvPr>
          <p:cNvSpPr txBox="1"/>
          <p:nvPr/>
        </p:nvSpPr>
        <p:spPr>
          <a:xfrm>
            <a:off x="2057400" y="25321986"/>
            <a:ext cx="13868400"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conessunt</a:t>
            </a:r>
            <a:r>
              <a:rPr lang="en-US" sz="3200" dirty="0">
                <a:latin typeface="Arial" panose="020B0604020202020204" pitchFamily="34" charset="0"/>
                <a:cs typeface="Arial" panose="020B0604020202020204" pitchFamily="34" charset="0"/>
              </a:rPr>
              <a:t> vel etur? 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endParaRPr lang="en-US" sz="3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ED94CB9-0EA5-0949-9A16-A3B9F670D1D8}"/>
              </a:ext>
            </a:extLst>
          </p:cNvPr>
          <p:cNvSpPr/>
          <p:nvPr/>
        </p:nvSpPr>
        <p:spPr>
          <a:xfrm>
            <a:off x="17983200" y="8229601"/>
            <a:ext cx="15240000" cy="28803600"/>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8E935-1F76-7B41-A8A0-FA9A6DC4CBE3}"/>
              </a:ext>
            </a:extLst>
          </p:cNvPr>
          <p:cNvSpPr/>
          <p:nvPr/>
        </p:nvSpPr>
        <p:spPr>
          <a:xfrm>
            <a:off x="179832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E18157A-849D-C64E-A21E-09BF4AEC930A}"/>
              </a:ext>
            </a:extLst>
          </p:cNvPr>
          <p:cNvSpPr/>
          <p:nvPr/>
        </p:nvSpPr>
        <p:spPr>
          <a:xfrm>
            <a:off x="34594800" y="8246985"/>
            <a:ext cx="15240000" cy="14511416"/>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9C470A-374F-3543-B16F-0BC89D36B0E4}"/>
              </a:ext>
            </a:extLst>
          </p:cNvPr>
          <p:cNvSpPr/>
          <p:nvPr/>
        </p:nvSpPr>
        <p:spPr>
          <a:xfrm>
            <a:off x="345948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A23D0FE-114C-E340-AD79-35B3FA3F4902}"/>
              </a:ext>
            </a:extLst>
          </p:cNvPr>
          <p:cNvSpPr txBox="1"/>
          <p:nvPr/>
        </p:nvSpPr>
        <p:spPr>
          <a:xfrm>
            <a:off x="35280600" y="20413031"/>
            <a:ext cx="1386840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Ga. Ro </a:t>
            </a:r>
            <a:r>
              <a:rPr lang="en-US" sz="3200" err="1">
                <a:latin typeface="Arial" panose="020B0604020202020204" pitchFamily="34" charset="0"/>
                <a:cs typeface="Arial" panose="020B0604020202020204" pitchFamily="34" charset="0"/>
              </a:rPr>
              <a:t>ium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versperum</a:t>
            </a:r>
            <a:r>
              <a:rPr lang="en-US" sz="3200">
                <a:latin typeface="Arial" panose="020B0604020202020204" pitchFamily="34" charset="0"/>
                <a:cs typeface="Arial" panose="020B0604020202020204" pitchFamily="34" charset="0"/>
              </a:rPr>
              <a:t> re </a:t>
            </a:r>
            <a:r>
              <a:rPr lang="en-US" sz="3200" err="1">
                <a:latin typeface="Arial" panose="020B0604020202020204" pitchFamily="34" charset="0"/>
                <a:cs typeface="Arial" panose="020B0604020202020204" pitchFamily="34" charset="0"/>
              </a:rPr>
              <a:t>aut</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omnienderi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sinvele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stiam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cus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eos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sime</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sed</a:t>
            </a:r>
            <a:r>
              <a:rPr lang="en-US" sz="3200">
                <a:latin typeface="Arial" panose="020B0604020202020204" pitchFamily="34" charset="0"/>
                <a:cs typeface="Arial" panose="020B0604020202020204" pitchFamily="34" charset="0"/>
              </a:rPr>
              <a:t> que </a:t>
            </a:r>
            <a:r>
              <a:rPr lang="en-US" sz="3200" err="1">
                <a:latin typeface="Arial" panose="020B0604020202020204" pitchFamily="34" charset="0"/>
                <a:cs typeface="Arial" panose="020B0604020202020204" pitchFamily="34" charset="0"/>
              </a:rPr>
              <a:t>occupta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temquia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nobisciur</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Quis</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dolenem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oluptam</a:t>
            </a:r>
            <a:r>
              <a:rPr lang="en-US" sz="3200">
                <a:latin typeface="Arial" panose="020B0604020202020204" pitchFamily="34" charset="0"/>
                <a:cs typeface="Arial" panose="020B0604020202020204" pitchFamily="34" charset="0"/>
              </a:rPr>
              <a:t> ne </a:t>
            </a:r>
            <a:r>
              <a:rPr lang="en-US" sz="3200" err="1">
                <a:latin typeface="Arial" panose="020B0604020202020204" pitchFamily="34" charset="0"/>
                <a:cs typeface="Arial" panose="020B0604020202020204" pitchFamily="34" charset="0"/>
              </a:rPr>
              <a:t>nonessumqui</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doluptatem</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exeribus</a:t>
            </a:r>
            <a:r>
              <a:rPr lang="en-US" sz="3200">
                <a:latin typeface="Arial" panose="020B0604020202020204" pitchFamily="34" charset="0"/>
                <a:cs typeface="Arial" panose="020B0604020202020204" pitchFamily="34" charset="0"/>
              </a:rPr>
              <a:t> id </a:t>
            </a:r>
            <a:r>
              <a:rPr lang="en-US" sz="3200" err="1">
                <a:latin typeface="Arial" panose="020B0604020202020204" pitchFamily="34" charset="0"/>
                <a:cs typeface="Arial" panose="020B0604020202020204" pitchFamily="34" charset="0"/>
              </a:rPr>
              <a:t>eveliquam</a:t>
            </a:r>
            <a:endParaRPr lang="en-US" sz="3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06728DD-3024-1B4C-94BC-95C541653A9E}"/>
              </a:ext>
            </a:extLst>
          </p:cNvPr>
          <p:cNvSpPr/>
          <p:nvPr/>
        </p:nvSpPr>
        <p:spPr>
          <a:xfrm>
            <a:off x="34594800" y="23406269"/>
            <a:ext cx="15240000" cy="590533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CEC3C6-A0A1-964B-B8A8-C834154687AF}"/>
              </a:ext>
            </a:extLst>
          </p:cNvPr>
          <p:cNvSpPr/>
          <p:nvPr/>
        </p:nvSpPr>
        <p:spPr>
          <a:xfrm>
            <a:off x="34594800" y="23460528"/>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4A298CE-07C7-084B-B72C-D7D120AA24D1}"/>
              </a:ext>
            </a:extLst>
          </p:cNvPr>
          <p:cNvSpPr txBox="1"/>
          <p:nvPr/>
        </p:nvSpPr>
        <p:spPr>
          <a:xfrm>
            <a:off x="35280600" y="25321986"/>
            <a:ext cx="138684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p:txBody>
      </p:sp>
      <p:sp>
        <p:nvSpPr>
          <p:cNvPr id="22" name="Rectangle 21">
            <a:extLst>
              <a:ext uri="{FF2B5EF4-FFF2-40B4-BE49-F238E27FC236}">
                <a16:creationId xmlns:a16="http://schemas.microsoft.com/office/drawing/2014/main" id="{54B3CC67-6308-3A40-A153-2DC8481A1C10}"/>
              </a:ext>
            </a:extLst>
          </p:cNvPr>
          <p:cNvSpPr/>
          <p:nvPr/>
        </p:nvSpPr>
        <p:spPr>
          <a:xfrm>
            <a:off x="34594800" y="30013729"/>
            <a:ext cx="15240000" cy="70194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BD28B2E-EB3C-4243-98EF-FED959248E29}"/>
              </a:ext>
            </a:extLst>
          </p:cNvPr>
          <p:cNvSpPr/>
          <p:nvPr/>
        </p:nvSpPr>
        <p:spPr>
          <a:xfrm>
            <a:off x="34594800" y="30013728"/>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F233BEC-D918-0A48-8894-42A92980A8AA}"/>
              </a:ext>
            </a:extLst>
          </p:cNvPr>
          <p:cNvSpPr txBox="1"/>
          <p:nvPr/>
        </p:nvSpPr>
        <p:spPr>
          <a:xfrm>
            <a:off x="35280600" y="31875186"/>
            <a:ext cx="13868400" cy="452431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a:p>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a:t>
            </a:r>
          </a:p>
        </p:txBody>
      </p:sp>
      <p:pic>
        <p:nvPicPr>
          <p:cNvPr id="30" name="Picture 29">
            <a:extLst>
              <a:ext uri="{FF2B5EF4-FFF2-40B4-BE49-F238E27FC236}">
                <a16:creationId xmlns:a16="http://schemas.microsoft.com/office/drawing/2014/main" id="{2407EA93-AB7C-7844-8E30-51871FBF8D7C}"/>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31" name="Rectangle 30">
            <a:extLst>
              <a:ext uri="{FF2B5EF4-FFF2-40B4-BE49-F238E27FC236}">
                <a16:creationId xmlns:a16="http://schemas.microsoft.com/office/drawing/2014/main" id="{E236E1FC-BF14-3F49-AD92-BE6FD0993A8C}"/>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32" name="Oval 31">
            <a:extLst>
              <a:ext uri="{FF2B5EF4-FFF2-40B4-BE49-F238E27FC236}">
                <a16:creationId xmlns:a16="http://schemas.microsoft.com/office/drawing/2014/main" id="{06E2303A-ADC6-B040-8A0D-1941AC8C46B7}"/>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29" name="TextBox 28">
            <a:extLst>
              <a:ext uri="{FF2B5EF4-FFF2-40B4-BE49-F238E27FC236}">
                <a16:creationId xmlns:a16="http://schemas.microsoft.com/office/drawing/2014/main" id="{CF812447-AF32-174B-A1C0-8F47BB58F5E6}"/>
              </a:ext>
            </a:extLst>
          </p:cNvPr>
          <p:cNvSpPr txBox="1"/>
          <p:nvPr/>
        </p:nvSpPr>
        <p:spPr>
          <a:xfrm>
            <a:off x="18770599" y="22564482"/>
            <a:ext cx="13868400"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a:p>
            <a:endParaRPr lang="en-US" sz="3200"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ED81B2BC-48ED-0D4A-8526-EBF10CBBD854}"/>
              </a:ext>
            </a:extLst>
          </p:cNvPr>
          <p:cNvSpPr/>
          <p:nvPr/>
        </p:nvSpPr>
        <p:spPr>
          <a:xfrm>
            <a:off x="18669000"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5" name="Rectangle 34">
            <a:extLst>
              <a:ext uri="{FF2B5EF4-FFF2-40B4-BE49-F238E27FC236}">
                <a16:creationId xmlns:a16="http://schemas.microsoft.com/office/drawing/2014/main" id="{217788B5-58CC-6841-BF10-2643EB3239B8}"/>
              </a:ext>
            </a:extLst>
          </p:cNvPr>
          <p:cNvSpPr/>
          <p:nvPr/>
        </p:nvSpPr>
        <p:spPr>
          <a:xfrm>
            <a:off x="18669000" y="26382012"/>
            <a:ext cx="13868400" cy="52899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6" name="TextBox 35">
            <a:extLst>
              <a:ext uri="{FF2B5EF4-FFF2-40B4-BE49-F238E27FC236}">
                <a16:creationId xmlns:a16="http://schemas.microsoft.com/office/drawing/2014/main" id="{80386121-76E6-3744-A387-8900ACBDCF2A}"/>
              </a:ext>
            </a:extLst>
          </p:cNvPr>
          <p:cNvSpPr txBox="1"/>
          <p:nvPr/>
        </p:nvSpPr>
        <p:spPr>
          <a:xfrm>
            <a:off x="18770599" y="32318082"/>
            <a:ext cx="13868400"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endParaRPr lang="en-US" sz="3200"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4A9423A3-7783-E644-B7C2-A2CE7C5CCEA7}"/>
              </a:ext>
            </a:extLst>
          </p:cNvPr>
          <p:cNvSpPr/>
          <p:nvPr/>
        </p:nvSpPr>
        <p:spPr>
          <a:xfrm>
            <a:off x="2057401" y="27841290"/>
            <a:ext cx="138684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figures</a:t>
            </a:r>
          </a:p>
        </p:txBody>
      </p:sp>
      <p:sp>
        <p:nvSpPr>
          <p:cNvPr id="38" name="Rectangle 37">
            <a:extLst>
              <a:ext uri="{FF2B5EF4-FFF2-40B4-BE49-F238E27FC236}">
                <a16:creationId xmlns:a16="http://schemas.microsoft.com/office/drawing/2014/main" id="{D66FA2E2-0B65-FE46-8EC5-98F45BDBD577}"/>
              </a:ext>
            </a:extLst>
          </p:cNvPr>
          <p:cNvSpPr/>
          <p:nvPr/>
        </p:nvSpPr>
        <p:spPr>
          <a:xfrm>
            <a:off x="25968961"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9" name="Rectangle 38">
            <a:extLst>
              <a:ext uri="{FF2B5EF4-FFF2-40B4-BE49-F238E27FC236}">
                <a16:creationId xmlns:a16="http://schemas.microsoft.com/office/drawing/2014/main" id="{E3B9CAA2-565E-864E-A7F4-47E55AC5CF04}"/>
              </a:ext>
            </a:extLst>
          </p:cNvPr>
          <p:cNvSpPr/>
          <p:nvPr/>
        </p:nvSpPr>
        <p:spPr>
          <a:xfrm>
            <a:off x="18669000" y="10279953"/>
            <a:ext cx="13868400" cy="709269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0" name="Rectangle 39">
            <a:extLst>
              <a:ext uri="{FF2B5EF4-FFF2-40B4-BE49-F238E27FC236}">
                <a16:creationId xmlns:a16="http://schemas.microsoft.com/office/drawing/2014/main" id="{5D5D50EB-2961-DA45-AC30-5D2620B7D5FB}"/>
              </a:ext>
            </a:extLst>
          </p:cNvPr>
          <p:cNvSpPr/>
          <p:nvPr/>
        </p:nvSpPr>
        <p:spPr>
          <a:xfrm>
            <a:off x="35280600" y="10279953"/>
            <a:ext cx="13868400" cy="967587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Tree>
    <p:extLst>
      <p:ext uri="{BB962C8B-B14F-4D97-AF65-F5344CB8AC3E}">
        <p14:creationId xmlns:p14="http://schemas.microsoft.com/office/powerpoint/2010/main" val="2279479936"/>
      </p:ext>
    </p:extLst>
  </p:cSld>
  <p:clrMapOvr>
    <a:masterClrMapping/>
  </p:clrMapOvr>
</p:sld>
</file>

<file path=ppt/theme/theme1.xml><?xml version="1.0" encoding="utf-8"?>
<a:theme xmlns:a="http://schemas.openxmlformats.org/drawingml/2006/main" name="THREE COLUMN -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UR COLUMN -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9175</TotalTime>
  <Words>12248</Words>
  <Application>Microsoft Macintosh PowerPoint</Application>
  <PresentationFormat>Custom</PresentationFormat>
  <Paragraphs>571</Paragraphs>
  <Slides>27</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27</vt:i4>
      </vt:variant>
    </vt:vector>
  </HeadingPairs>
  <TitlesOfParts>
    <vt:vector size="33" baseType="lpstr">
      <vt:lpstr>Arial</vt:lpstr>
      <vt:lpstr>Helvetica</vt:lpstr>
      <vt:lpstr>Wingdings</vt:lpstr>
      <vt:lpstr>THREE COLUMN - 1</vt:lpstr>
      <vt:lpstr>FOUR COLUMN - 1</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Luecke, Jenna C</dc:creator>
  <cp:lastModifiedBy>Rigney, Maggie M</cp:lastModifiedBy>
  <cp:revision>109</cp:revision>
  <cp:lastPrinted>2018-05-29T17:54:30Z</cp:lastPrinted>
  <dcterms:created xsi:type="dcterms:W3CDTF">2018-05-04T16:01:53Z</dcterms:created>
  <dcterms:modified xsi:type="dcterms:W3CDTF">2025-02-27T15:59:06Z</dcterms:modified>
</cp:coreProperties>
</file>